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7" r:id="rId2"/>
    <p:sldId id="426" r:id="rId3"/>
    <p:sldId id="429" r:id="rId4"/>
    <p:sldId id="458" r:id="rId5"/>
    <p:sldId id="431" r:id="rId6"/>
    <p:sldId id="430" r:id="rId7"/>
    <p:sldId id="269" r:id="rId8"/>
    <p:sldId id="432" r:id="rId9"/>
    <p:sldId id="433" r:id="rId10"/>
    <p:sldId id="434" r:id="rId11"/>
    <p:sldId id="437" r:id="rId12"/>
    <p:sldId id="436" r:id="rId13"/>
    <p:sldId id="438" r:id="rId14"/>
    <p:sldId id="455" r:id="rId15"/>
    <p:sldId id="428" r:id="rId16"/>
    <p:sldId id="427" r:id="rId17"/>
    <p:sldId id="435" r:id="rId18"/>
    <p:sldId id="440" r:id="rId19"/>
    <p:sldId id="442" r:id="rId20"/>
    <p:sldId id="461" r:id="rId21"/>
    <p:sldId id="460" r:id="rId22"/>
    <p:sldId id="443" r:id="rId23"/>
    <p:sldId id="447" r:id="rId24"/>
    <p:sldId id="445" r:id="rId25"/>
    <p:sldId id="444" r:id="rId26"/>
    <p:sldId id="378" r:id="rId27"/>
    <p:sldId id="388" r:id="rId28"/>
    <p:sldId id="379" r:id="rId29"/>
    <p:sldId id="374" r:id="rId30"/>
    <p:sldId id="367" r:id="rId31"/>
    <p:sldId id="366" r:id="rId32"/>
    <p:sldId id="377" r:id="rId33"/>
    <p:sldId id="376" r:id="rId34"/>
    <p:sldId id="375" r:id="rId35"/>
    <p:sldId id="368" r:id="rId36"/>
    <p:sldId id="369" r:id="rId37"/>
    <p:sldId id="459" r:id="rId38"/>
    <p:sldId id="381" r:id="rId39"/>
    <p:sldId id="382" r:id="rId40"/>
    <p:sldId id="405" r:id="rId41"/>
    <p:sldId id="258" r:id="rId42"/>
    <p:sldId id="259" r:id="rId43"/>
    <p:sldId id="371" r:id="rId44"/>
    <p:sldId id="352" r:id="rId45"/>
    <p:sldId id="260" r:id="rId46"/>
    <p:sldId id="354" r:id="rId47"/>
    <p:sldId id="261" r:id="rId48"/>
    <p:sldId id="356" r:id="rId49"/>
    <p:sldId id="424" r:id="rId50"/>
    <p:sldId id="262" r:id="rId51"/>
    <p:sldId id="263" r:id="rId52"/>
    <p:sldId id="264" r:id="rId53"/>
    <p:sldId id="456" r:id="rId54"/>
    <p:sldId id="336" r:id="rId55"/>
    <p:sldId id="357" r:id="rId56"/>
    <p:sldId id="304" r:id="rId57"/>
    <p:sldId id="292" r:id="rId58"/>
    <p:sldId id="399" r:id="rId59"/>
    <p:sldId id="281" r:id="rId60"/>
    <p:sldId id="457" r:id="rId61"/>
    <p:sldId id="296" r:id="rId62"/>
    <p:sldId id="282" r:id="rId63"/>
    <p:sldId id="278" r:id="rId64"/>
    <p:sldId id="279" r:id="rId65"/>
    <p:sldId id="301" r:id="rId66"/>
    <p:sldId id="297" r:id="rId67"/>
    <p:sldId id="267" r:id="rId68"/>
    <p:sldId id="283" r:id="rId69"/>
    <p:sldId id="415" r:id="rId70"/>
    <p:sldId id="450" r:id="rId71"/>
    <p:sldId id="364" r:id="rId72"/>
    <p:sldId id="365" r:id="rId73"/>
    <p:sldId id="451" r:id="rId74"/>
    <p:sldId id="327" r:id="rId75"/>
    <p:sldId id="349" r:id="rId76"/>
    <p:sldId id="392" r:id="rId77"/>
    <p:sldId id="398" r:id="rId78"/>
    <p:sldId id="396" r:id="rId79"/>
    <p:sldId id="395" r:id="rId80"/>
    <p:sldId id="397" r:id="rId81"/>
    <p:sldId id="406" r:id="rId82"/>
    <p:sldId id="295" r:id="rId83"/>
    <p:sldId id="302" r:id="rId84"/>
    <p:sldId id="303" r:id="rId85"/>
    <p:sldId id="271" r:id="rId86"/>
    <p:sldId id="290" r:id="rId87"/>
    <p:sldId id="410" r:id="rId8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AA"/>
    <a:srgbClr val="CC0099"/>
    <a:srgbClr val="800000"/>
    <a:srgbClr val="6600CC"/>
    <a:srgbClr val="00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B4904D-2CA5-904F-8C51-D9DED3895847}" v="11" dt="2020-09-24T13:30:19.025"/>
    <p1510:client id="{AEEFB2D1-0CB9-41E7-A0DF-54E3E26376CF}" v="64" dt="2020-09-24T13:14:12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3"/>
    <p:restoredTop sz="92660"/>
  </p:normalViewPr>
  <p:slideViewPr>
    <p:cSldViewPr snapToGrid="0">
      <p:cViewPr varScale="1">
        <p:scale>
          <a:sx n="126" d="100"/>
          <a:sy n="126" d="100"/>
        </p:scale>
        <p:origin x="2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ngche Hsiao" userId="48db6401750b3bdc" providerId="LiveId" clId="{96B4904D-2CA5-904F-8C51-D9DED3895847}"/>
    <pc:docChg chg="undo custSel addSld delSld modSld sldOrd">
      <pc:chgData name="Shengche Hsiao" userId="48db6401750b3bdc" providerId="LiveId" clId="{96B4904D-2CA5-904F-8C51-D9DED3895847}" dt="2020-09-25T02:35:38.902" v="744" actId="20577"/>
      <pc:docMkLst>
        <pc:docMk/>
      </pc:docMkLst>
      <pc:sldChg chg="modSp mod">
        <pc:chgData name="Shengche Hsiao" userId="48db6401750b3bdc" providerId="LiveId" clId="{96B4904D-2CA5-904F-8C51-D9DED3895847}" dt="2020-09-25T02:35:38.902" v="744" actId="20577"/>
        <pc:sldMkLst>
          <pc:docMk/>
          <pc:sldMk cId="1402498359" sldId="257"/>
        </pc:sldMkLst>
        <pc:spChg chg="mod">
          <ac:chgData name="Shengche Hsiao" userId="48db6401750b3bdc" providerId="LiveId" clId="{96B4904D-2CA5-904F-8C51-D9DED3895847}" dt="2020-09-25T02:35:38.902" v="744" actId="20577"/>
          <ac:spMkLst>
            <pc:docMk/>
            <pc:sldMk cId="1402498359" sldId="257"/>
            <ac:spMk id="3" creationId="{00000000-0000-0000-0000-000000000000}"/>
          </ac:spMkLst>
        </pc:spChg>
      </pc:sldChg>
      <pc:sldChg chg="addSp delSp modSp mod">
        <pc:chgData name="Shengche Hsiao" userId="48db6401750b3bdc" providerId="LiveId" clId="{96B4904D-2CA5-904F-8C51-D9DED3895847}" dt="2020-09-24T13:17:54.437" v="16" actId="1076"/>
        <pc:sldMkLst>
          <pc:docMk/>
          <pc:sldMk cId="2190212192" sldId="258"/>
        </pc:sldMkLst>
        <pc:spChg chg="del">
          <ac:chgData name="Shengche Hsiao" userId="48db6401750b3bdc" providerId="LiveId" clId="{96B4904D-2CA5-904F-8C51-D9DED3895847}" dt="2020-09-24T13:16:41.773" v="10" actId="478"/>
          <ac:spMkLst>
            <pc:docMk/>
            <pc:sldMk cId="2190212192" sldId="258"/>
            <ac:spMk id="2" creationId="{2876727B-1A5D-3D4C-A704-8862E9019FF4}"/>
          </ac:spMkLst>
        </pc:spChg>
        <pc:spChg chg="add mod">
          <ac:chgData name="Shengche Hsiao" userId="48db6401750b3bdc" providerId="LiveId" clId="{96B4904D-2CA5-904F-8C51-D9DED3895847}" dt="2020-09-24T13:17:36.949" v="12" actId="1076"/>
          <ac:spMkLst>
            <pc:docMk/>
            <pc:sldMk cId="2190212192" sldId="258"/>
            <ac:spMk id="3" creationId="{AF08A275-F221-B64A-9F49-01FFFEAE5E61}"/>
          </ac:spMkLst>
        </pc:spChg>
        <pc:picChg chg="del">
          <ac:chgData name="Shengche Hsiao" userId="48db6401750b3bdc" providerId="LiveId" clId="{96B4904D-2CA5-904F-8C51-D9DED3895847}" dt="2020-09-24T13:16:38.336" v="9" actId="478"/>
          <ac:picMkLst>
            <pc:docMk/>
            <pc:sldMk cId="2190212192" sldId="258"/>
            <ac:picMk id="5" creationId="{196491BF-0AE1-2A44-B7CD-17E614AAAD41}"/>
          </ac:picMkLst>
        </pc:picChg>
        <pc:picChg chg="add mod">
          <ac:chgData name="Shengche Hsiao" userId="48db6401750b3bdc" providerId="LiveId" clId="{96B4904D-2CA5-904F-8C51-D9DED3895847}" dt="2020-09-24T13:17:54.437" v="16" actId="1076"/>
          <ac:picMkLst>
            <pc:docMk/>
            <pc:sldMk cId="2190212192" sldId="258"/>
            <ac:picMk id="7" creationId="{07561F1A-D789-6F4B-83A0-901A5ACE1191}"/>
          </ac:picMkLst>
        </pc:picChg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1976720793" sldId="267"/>
        </pc:sldMkLst>
      </pc:sldChg>
      <pc:sldChg chg="add">
        <pc:chgData name="Shengche Hsiao" userId="48db6401750b3bdc" providerId="LiveId" clId="{96B4904D-2CA5-904F-8C51-D9DED3895847}" dt="2020-09-24T13:28:14.321" v="720"/>
        <pc:sldMkLst>
          <pc:docMk/>
          <pc:sldMk cId="3053204391" sldId="271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1517353958" sldId="278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327491801" sldId="279"/>
        </pc:sldMkLst>
      </pc:sldChg>
      <pc:sldChg chg="add ord">
        <pc:chgData name="Shengche Hsiao" userId="48db6401750b3bdc" providerId="LiveId" clId="{96B4904D-2CA5-904F-8C51-D9DED3895847}" dt="2020-09-24T13:27:44.407" v="719" actId="20578"/>
        <pc:sldMkLst>
          <pc:docMk/>
          <pc:sldMk cId="3188706255" sldId="281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383222252" sldId="282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570602529" sldId="283"/>
        </pc:sldMkLst>
      </pc:sldChg>
      <pc:sldChg chg="add">
        <pc:chgData name="Shengche Hsiao" userId="48db6401750b3bdc" providerId="LiveId" clId="{96B4904D-2CA5-904F-8C51-D9DED3895847}" dt="2020-09-24T13:28:14.321" v="720"/>
        <pc:sldMkLst>
          <pc:docMk/>
          <pc:sldMk cId="3939584730" sldId="290"/>
        </pc:sldMkLst>
      </pc:sldChg>
      <pc:sldChg chg="add">
        <pc:chgData name="Shengche Hsiao" userId="48db6401750b3bdc" providerId="LiveId" clId="{96B4904D-2CA5-904F-8C51-D9DED3895847}" dt="2020-09-24T13:30:19.017" v="722"/>
        <pc:sldMkLst>
          <pc:docMk/>
          <pc:sldMk cId="3267802431" sldId="292"/>
        </pc:sldMkLst>
      </pc:sldChg>
      <pc:sldChg chg="add">
        <pc:chgData name="Shengche Hsiao" userId="48db6401750b3bdc" providerId="LiveId" clId="{96B4904D-2CA5-904F-8C51-D9DED3895847}" dt="2020-09-24T13:28:14.321" v="720"/>
        <pc:sldMkLst>
          <pc:docMk/>
          <pc:sldMk cId="3085599228" sldId="295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3222606001" sldId="296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3447460328" sldId="297"/>
        </pc:sldMkLst>
      </pc:sldChg>
      <pc:sldChg chg="add">
        <pc:chgData name="Shengche Hsiao" userId="48db6401750b3bdc" providerId="LiveId" clId="{96B4904D-2CA5-904F-8C51-D9DED3895847}" dt="2020-09-24T13:27:34.269" v="718"/>
        <pc:sldMkLst>
          <pc:docMk/>
          <pc:sldMk cId="390464096" sldId="301"/>
        </pc:sldMkLst>
      </pc:sldChg>
      <pc:sldChg chg="add">
        <pc:chgData name="Shengche Hsiao" userId="48db6401750b3bdc" providerId="LiveId" clId="{96B4904D-2CA5-904F-8C51-D9DED3895847}" dt="2020-09-24T13:28:14.321" v="720"/>
        <pc:sldMkLst>
          <pc:docMk/>
          <pc:sldMk cId="1671809554" sldId="302"/>
        </pc:sldMkLst>
      </pc:sldChg>
      <pc:sldChg chg="add">
        <pc:chgData name="Shengche Hsiao" userId="48db6401750b3bdc" providerId="LiveId" clId="{96B4904D-2CA5-904F-8C51-D9DED3895847}" dt="2020-09-24T13:28:14.321" v="720"/>
        <pc:sldMkLst>
          <pc:docMk/>
          <pc:sldMk cId="2855679425" sldId="303"/>
        </pc:sldMkLst>
      </pc:sldChg>
      <pc:sldChg chg="add">
        <pc:chgData name="Shengche Hsiao" userId="48db6401750b3bdc" providerId="LiveId" clId="{96B4904D-2CA5-904F-8C51-D9DED3895847}" dt="2020-09-24T13:30:19.017" v="722"/>
        <pc:sldMkLst>
          <pc:docMk/>
          <pc:sldMk cId="2609928871" sldId="304"/>
        </pc:sldMkLst>
      </pc:sldChg>
      <pc:sldChg chg="del">
        <pc:chgData name="Shengche Hsiao" userId="48db6401750b3bdc" providerId="LiveId" clId="{96B4904D-2CA5-904F-8C51-D9DED3895847}" dt="2020-09-24T13:26:20.049" v="710" actId="2696"/>
        <pc:sldMkLst>
          <pc:docMk/>
          <pc:sldMk cId="525401123" sldId="305"/>
        </pc:sldMkLst>
      </pc:sldChg>
      <pc:sldChg chg="del">
        <pc:chgData name="Shengche Hsiao" userId="48db6401750b3bdc" providerId="LiveId" clId="{96B4904D-2CA5-904F-8C51-D9DED3895847}" dt="2020-09-24T13:26:22.201" v="711" actId="2696"/>
        <pc:sldMkLst>
          <pc:docMk/>
          <pc:sldMk cId="4264435264" sldId="370"/>
        </pc:sldMkLst>
      </pc:sldChg>
      <pc:sldChg chg="addSp delSp modSp del">
        <pc:chgData name="Shengche Hsiao" userId="48db6401750b3bdc" providerId="LiveId" clId="{96B4904D-2CA5-904F-8C51-D9DED3895847}" dt="2020-09-24T13:29:29.229" v="721" actId="2696"/>
        <pc:sldMkLst>
          <pc:docMk/>
          <pc:sldMk cId="1364418280" sldId="407"/>
        </pc:sldMkLst>
        <pc:picChg chg="add del mod">
          <ac:chgData name="Shengche Hsiao" userId="48db6401750b3bdc" providerId="LiveId" clId="{96B4904D-2CA5-904F-8C51-D9DED3895847}" dt="2020-09-24T13:26:57.408" v="716"/>
          <ac:picMkLst>
            <pc:docMk/>
            <pc:sldMk cId="1364418280" sldId="407"/>
            <ac:picMk id="3074" creationId="{5B82645A-71F1-194D-8E12-DD23F5300DF1}"/>
          </ac:picMkLst>
        </pc:picChg>
      </pc:sldChg>
      <pc:sldChg chg="addSp modSp del">
        <pc:chgData name="Shengche Hsiao" userId="48db6401750b3bdc" providerId="LiveId" clId="{96B4904D-2CA5-904F-8C51-D9DED3895847}" dt="2020-09-24T13:26:45.352" v="714" actId="2696"/>
        <pc:sldMkLst>
          <pc:docMk/>
          <pc:sldMk cId="4292083020" sldId="408"/>
        </pc:sldMkLst>
        <pc:picChg chg="add mod">
          <ac:chgData name="Shengche Hsiao" userId="48db6401750b3bdc" providerId="LiveId" clId="{96B4904D-2CA5-904F-8C51-D9DED3895847}" dt="2020-09-24T13:26:27.876" v="713"/>
          <ac:picMkLst>
            <pc:docMk/>
            <pc:sldMk cId="4292083020" sldId="408"/>
            <ac:picMk id="2050" creationId="{5CEFCA32-5E99-5544-9125-4B5A788B95FC}"/>
          </ac:picMkLst>
        </pc:picChg>
      </pc:sldChg>
      <pc:sldChg chg="del">
        <pc:chgData name="Shengche Hsiao" userId="48db6401750b3bdc" providerId="LiveId" clId="{96B4904D-2CA5-904F-8C51-D9DED3895847}" dt="2020-09-24T13:26:19.200" v="709" actId="2696"/>
        <pc:sldMkLst>
          <pc:docMk/>
          <pc:sldMk cId="3482788985" sldId="409"/>
        </pc:sldMkLst>
      </pc:sldChg>
      <pc:sldChg chg="addSp modSp del">
        <pc:chgData name="Shengche Hsiao" userId="48db6401750b3bdc" providerId="LiveId" clId="{96B4904D-2CA5-904F-8C51-D9DED3895847}" dt="2020-09-24T13:27:03.171" v="717" actId="2696"/>
        <pc:sldMkLst>
          <pc:docMk/>
          <pc:sldMk cId="4078805125" sldId="411"/>
        </pc:sldMkLst>
        <pc:picChg chg="add mod">
          <ac:chgData name="Shengche Hsiao" userId="48db6401750b3bdc" providerId="LiveId" clId="{96B4904D-2CA5-904F-8C51-D9DED3895847}" dt="2020-09-24T13:25:55.545" v="707"/>
          <ac:picMkLst>
            <pc:docMk/>
            <pc:sldMk cId="4078805125" sldId="411"/>
            <ac:picMk id="1026" creationId="{2E6BDAA5-1E41-9F4E-8C91-CBFF69EC35DF}"/>
          </ac:picMkLst>
        </pc:picChg>
      </pc:sldChg>
      <pc:sldChg chg="del">
        <pc:chgData name="Shengche Hsiao" userId="48db6401750b3bdc" providerId="LiveId" clId="{96B4904D-2CA5-904F-8C51-D9DED3895847}" dt="2020-09-24T13:16:23.505" v="8" actId="2696"/>
        <pc:sldMkLst>
          <pc:docMk/>
          <pc:sldMk cId="3154282492" sldId="446"/>
        </pc:sldMkLst>
      </pc:sldChg>
      <pc:sldChg chg="addSp delSp modSp add del mod">
        <pc:chgData name="Shengche Hsiao" userId="48db6401750b3bdc" providerId="LiveId" clId="{96B4904D-2CA5-904F-8C51-D9DED3895847}" dt="2020-09-24T13:23:45.163" v="705" actId="14100"/>
        <pc:sldMkLst>
          <pc:docMk/>
          <pc:sldMk cId="4133667466" sldId="450"/>
        </pc:sldMkLst>
        <pc:picChg chg="add mod">
          <ac:chgData name="Shengche Hsiao" userId="48db6401750b3bdc" providerId="LiveId" clId="{96B4904D-2CA5-904F-8C51-D9DED3895847}" dt="2020-09-24T13:23:45.163" v="705" actId="14100"/>
          <ac:picMkLst>
            <pc:docMk/>
            <pc:sldMk cId="4133667466" sldId="450"/>
            <ac:picMk id="2" creationId="{44D44BEB-D7DD-484F-B971-2A6A6B44E138}"/>
          </ac:picMkLst>
        </pc:picChg>
        <pc:picChg chg="del">
          <ac:chgData name="Shengche Hsiao" userId="48db6401750b3bdc" providerId="LiveId" clId="{96B4904D-2CA5-904F-8C51-D9DED3895847}" dt="2020-09-24T13:23:04.470" v="702" actId="478"/>
          <ac:picMkLst>
            <pc:docMk/>
            <pc:sldMk cId="4133667466" sldId="450"/>
            <ac:picMk id="4" creationId="{41D85BB8-E1E1-794F-9E18-187F8B1638A0}"/>
          </ac:picMkLst>
        </pc:picChg>
      </pc:sldChg>
      <pc:sldChg chg="del">
        <pc:chgData name="Shengche Hsiao" userId="48db6401750b3bdc" providerId="LiveId" clId="{96B4904D-2CA5-904F-8C51-D9DED3895847}" dt="2020-09-24T13:26:23.335" v="712" actId="2696"/>
        <pc:sldMkLst>
          <pc:docMk/>
          <pc:sldMk cId="1797119105" sldId="454"/>
        </pc:sldMkLst>
      </pc:sldChg>
      <pc:sldChg chg="modSp mod">
        <pc:chgData name="Shengche Hsiao" userId="48db6401750b3bdc" providerId="LiveId" clId="{96B4904D-2CA5-904F-8C51-D9DED3895847}" dt="2020-09-24T13:22:35.958" v="699" actId="20577"/>
        <pc:sldMkLst>
          <pc:docMk/>
          <pc:sldMk cId="2372646159" sldId="457"/>
        </pc:sldMkLst>
        <pc:spChg chg="mod">
          <ac:chgData name="Shengche Hsiao" userId="48db6401750b3bdc" providerId="LiveId" clId="{96B4904D-2CA5-904F-8C51-D9DED3895847}" dt="2020-09-24T13:22:35.958" v="699" actId="20577"/>
          <ac:spMkLst>
            <pc:docMk/>
            <pc:sldMk cId="2372646159" sldId="457"/>
            <ac:spMk id="3" creationId="{3BB69DF5-92F8-9F4F-9B3C-A6D7BEC84C35}"/>
          </ac:spMkLst>
        </pc:spChg>
      </pc:sldChg>
      <pc:sldChg chg="new del">
        <pc:chgData name="Shengche Hsiao" userId="48db6401750b3bdc" providerId="LiveId" clId="{96B4904D-2CA5-904F-8C51-D9DED3895847}" dt="2020-09-24T13:16:02.880" v="1" actId="2696"/>
        <pc:sldMkLst>
          <pc:docMk/>
          <pc:sldMk cId="533036839" sldId="461"/>
        </pc:sldMkLst>
      </pc:sldChg>
      <pc:sldChg chg="modSp add mod ord">
        <pc:chgData name="Shengche Hsiao" userId="48db6401750b3bdc" providerId="LiveId" clId="{96B4904D-2CA5-904F-8C51-D9DED3895847}" dt="2020-09-24T13:16:11.278" v="7" actId="20577"/>
        <pc:sldMkLst>
          <pc:docMk/>
          <pc:sldMk cId="4137554824" sldId="461"/>
        </pc:sldMkLst>
        <pc:spChg chg="mod">
          <ac:chgData name="Shengche Hsiao" userId="48db6401750b3bdc" providerId="LiveId" clId="{96B4904D-2CA5-904F-8C51-D9DED3895847}" dt="2020-09-24T13:16:11.278" v="7" actId="20577"/>
          <ac:spMkLst>
            <pc:docMk/>
            <pc:sldMk cId="4137554824" sldId="461"/>
            <ac:spMk id="4" creationId="{246EE10D-482E-EA42-93BB-45540B798987}"/>
          </ac:spMkLst>
        </pc:spChg>
      </pc:sldChg>
      <pc:sldChg chg="new del">
        <pc:chgData name="Shengche Hsiao" userId="48db6401750b3bdc" providerId="LiveId" clId="{96B4904D-2CA5-904F-8C51-D9DED3895847}" dt="2020-09-24T13:26:17.728" v="708" actId="2696"/>
        <pc:sldMkLst>
          <pc:docMk/>
          <pc:sldMk cId="3888225564" sldId="462"/>
        </pc:sldMkLst>
      </pc:sldChg>
    </pc:docChg>
  </pc:docChgLst>
  <pc:docChgLst>
    <pc:chgData name="Shengche Hsiao" userId="48db6401750b3bdc" providerId="LiveId" clId="{E4037F29-D9CE-2A44-AF52-B48284D71FC0}"/>
    <pc:docChg chg="undo custSel addSld delSld modSld sldOrd">
      <pc:chgData name="Shengche Hsiao" userId="48db6401750b3bdc" providerId="LiveId" clId="{E4037F29-D9CE-2A44-AF52-B48284D71FC0}" dt="2020-07-21T15:22:44.892" v="277" actId="20577"/>
      <pc:docMkLst>
        <pc:docMk/>
      </pc:docMkLst>
      <pc:sldChg chg="addSp delSp modSp">
        <pc:chgData name="Shengche Hsiao" userId="48db6401750b3bdc" providerId="LiveId" clId="{E4037F29-D9CE-2A44-AF52-B48284D71FC0}" dt="2020-07-16T13:29:33.665" v="8" actId="14100"/>
        <pc:sldMkLst>
          <pc:docMk/>
          <pc:sldMk cId="2190212192" sldId="258"/>
        </pc:sldMkLst>
        <pc:spChg chg="add mod">
          <ac:chgData name="Shengche Hsiao" userId="48db6401750b3bdc" providerId="LiveId" clId="{E4037F29-D9CE-2A44-AF52-B48284D71FC0}" dt="2020-07-16T13:27:01.015" v="2" actId="1076"/>
          <ac:spMkLst>
            <pc:docMk/>
            <pc:sldMk cId="2190212192" sldId="258"/>
            <ac:spMk id="2" creationId="{2876727B-1A5D-3D4C-A704-8862E9019FF4}"/>
          </ac:spMkLst>
        </pc:spChg>
        <pc:spChg chg="add del mod">
          <ac:chgData name="Shengche Hsiao" userId="48db6401750b3bdc" providerId="LiveId" clId="{E4037F29-D9CE-2A44-AF52-B48284D71FC0}" dt="2020-07-16T13:27:27.743" v="5" actId="478"/>
          <ac:spMkLst>
            <pc:docMk/>
            <pc:sldMk cId="2190212192" sldId="258"/>
            <ac:spMk id="3" creationId="{867AA11F-FE44-3D4C-AD96-122DF7BAD462}"/>
          </ac:spMkLst>
        </pc:spChg>
        <pc:picChg chg="add mod">
          <ac:chgData name="Shengche Hsiao" userId="48db6401750b3bdc" providerId="LiveId" clId="{E4037F29-D9CE-2A44-AF52-B48284D71FC0}" dt="2020-07-16T13:29:33.665" v="8" actId="14100"/>
          <ac:picMkLst>
            <pc:docMk/>
            <pc:sldMk cId="2190212192" sldId="258"/>
            <ac:picMk id="5" creationId="{196491BF-0AE1-2A44-B7CD-17E614AAAD41}"/>
          </ac:picMkLst>
        </pc:picChg>
      </pc:sldChg>
      <pc:sldChg chg="modSp">
        <pc:chgData name="Shengche Hsiao" userId="48db6401750b3bdc" providerId="LiveId" clId="{E4037F29-D9CE-2A44-AF52-B48284D71FC0}" dt="2020-07-21T15:14:13.966" v="168" actId="20577"/>
        <pc:sldMkLst>
          <pc:docMk/>
          <pc:sldMk cId="1899085127" sldId="263"/>
        </pc:sldMkLst>
        <pc:spChg chg="mod">
          <ac:chgData name="Shengche Hsiao" userId="48db6401750b3bdc" providerId="LiveId" clId="{E4037F29-D9CE-2A44-AF52-B48284D71FC0}" dt="2020-07-21T15:14:13.966" v="168" actId="20577"/>
          <ac:spMkLst>
            <pc:docMk/>
            <pc:sldMk cId="1899085127" sldId="263"/>
            <ac:spMk id="2" creationId="{00000000-0000-0000-0000-000000000000}"/>
          </ac:spMkLst>
        </pc:spChg>
      </pc:sldChg>
      <pc:sldChg chg="ord">
        <pc:chgData name="Shengche Hsiao" userId="48db6401750b3bdc" providerId="LiveId" clId="{E4037F29-D9CE-2A44-AF52-B48284D71FC0}" dt="2020-07-21T14:46:03.316" v="100"/>
        <pc:sldMkLst>
          <pc:docMk/>
          <pc:sldMk cId="3268344030" sldId="269"/>
        </pc:sldMkLst>
      </pc:sldChg>
      <pc:sldChg chg="modSp">
        <pc:chgData name="Shengche Hsiao" userId="48db6401750b3bdc" providerId="LiveId" clId="{E4037F29-D9CE-2A44-AF52-B48284D71FC0}" dt="2020-07-21T15:18:32.923" v="180" actId="20577"/>
        <pc:sldMkLst>
          <pc:docMk/>
          <pc:sldMk cId="2927249776" sldId="336"/>
        </pc:sldMkLst>
        <pc:spChg chg="mod">
          <ac:chgData name="Shengche Hsiao" userId="48db6401750b3bdc" providerId="LiveId" clId="{E4037F29-D9CE-2A44-AF52-B48284D71FC0}" dt="2020-07-21T15:18:32.923" v="180" actId="20577"/>
          <ac:spMkLst>
            <pc:docMk/>
            <pc:sldMk cId="2927249776" sldId="336"/>
            <ac:spMk id="172" creationId="{00000000-0000-0000-0000-000000000000}"/>
          </ac:spMkLst>
        </pc:spChg>
      </pc:sldChg>
      <pc:sldChg chg="modSp">
        <pc:chgData name="Shengche Hsiao" userId="48db6401750b3bdc" providerId="LiveId" clId="{E4037F29-D9CE-2A44-AF52-B48284D71FC0}" dt="2020-07-21T14:44:33.204" v="99" actId="20577"/>
        <pc:sldMkLst>
          <pc:docMk/>
          <pc:sldMk cId="2601371652" sldId="429"/>
        </pc:sldMkLst>
        <pc:spChg chg="mod">
          <ac:chgData name="Shengche Hsiao" userId="48db6401750b3bdc" providerId="LiveId" clId="{E4037F29-D9CE-2A44-AF52-B48284D71FC0}" dt="2020-07-21T14:44:33.204" v="99" actId="20577"/>
          <ac:spMkLst>
            <pc:docMk/>
            <pc:sldMk cId="2601371652" sldId="429"/>
            <ac:spMk id="2" creationId="{E05E7DFA-B0D2-AC45-B0BE-09DA1B7DEAA7}"/>
          </ac:spMkLst>
        </pc:spChg>
      </pc:sldChg>
      <pc:sldChg chg="modSp modAnim">
        <pc:chgData name="Shengche Hsiao" userId="48db6401750b3bdc" providerId="LiveId" clId="{E4037F29-D9CE-2A44-AF52-B48284D71FC0}" dt="2020-07-21T13:42:58.305" v="77" actId="20577"/>
        <pc:sldMkLst>
          <pc:docMk/>
          <pc:sldMk cId="2836359404" sldId="430"/>
        </pc:sldMkLst>
        <pc:spChg chg="mod">
          <ac:chgData name="Shengche Hsiao" userId="48db6401750b3bdc" providerId="LiveId" clId="{E4037F29-D9CE-2A44-AF52-B48284D71FC0}" dt="2020-07-21T13:42:58.305" v="77" actId="20577"/>
          <ac:spMkLst>
            <pc:docMk/>
            <pc:sldMk cId="2836359404" sldId="430"/>
            <ac:spMk id="3" creationId="{636B3F9B-F595-7B41-B0C1-FDAB74B9C3E7}"/>
          </ac:spMkLst>
        </pc:spChg>
      </pc:sldChg>
      <pc:sldChg chg="modSp">
        <pc:chgData name="Shengche Hsiao" userId="48db6401750b3bdc" providerId="LiveId" clId="{E4037F29-D9CE-2A44-AF52-B48284D71FC0}" dt="2020-07-21T14:47:59.578" v="104" actId="20577"/>
        <pc:sldMkLst>
          <pc:docMk/>
          <pc:sldMk cId="796748989" sldId="442"/>
        </pc:sldMkLst>
        <pc:spChg chg="mod">
          <ac:chgData name="Shengche Hsiao" userId="48db6401750b3bdc" providerId="LiveId" clId="{E4037F29-D9CE-2A44-AF52-B48284D71FC0}" dt="2020-07-21T14:47:59.578" v="104" actId="20577"/>
          <ac:spMkLst>
            <pc:docMk/>
            <pc:sldMk cId="796748989" sldId="442"/>
            <ac:spMk id="4" creationId="{246EE10D-482E-EA42-93BB-45540B798987}"/>
          </ac:spMkLst>
        </pc:spChg>
      </pc:sldChg>
      <pc:sldChg chg="ord">
        <pc:chgData name="Shengche Hsiao" userId="48db6401750b3bdc" providerId="LiveId" clId="{E4037F29-D9CE-2A44-AF52-B48284D71FC0}" dt="2020-07-21T14:48:59.005" v="107"/>
        <pc:sldMkLst>
          <pc:docMk/>
          <pc:sldMk cId="3809821940" sldId="444"/>
        </pc:sldMkLst>
      </pc:sldChg>
      <pc:sldChg chg="del">
        <pc:chgData name="Shengche Hsiao" userId="48db6401750b3bdc" providerId="LiveId" clId="{E4037F29-D9CE-2A44-AF52-B48284D71FC0}" dt="2020-07-21T14:49:41.114" v="108" actId="2696"/>
        <pc:sldMkLst>
          <pc:docMk/>
          <pc:sldMk cId="796170936" sldId="448"/>
        </pc:sldMkLst>
      </pc:sldChg>
      <pc:sldChg chg="del">
        <pc:chgData name="Shengche Hsiao" userId="48db6401750b3bdc" providerId="LiveId" clId="{E4037F29-D9CE-2A44-AF52-B48284D71FC0}" dt="2020-07-21T14:52:08.253" v="109" actId="2696"/>
        <pc:sldMkLst>
          <pc:docMk/>
          <pc:sldMk cId="3141644351" sldId="449"/>
        </pc:sldMkLst>
      </pc:sldChg>
      <pc:sldChg chg="addSp delSp modSp add">
        <pc:chgData name="Shengche Hsiao" userId="48db6401750b3bdc" providerId="LiveId" clId="{E4037F29-D9CE-2A44-AF52-B48284D71FC0}" dt="2020-07-21T15:22:44.892" v="277" actId="20577"/>
        <pc:sldMkLst>
          <pc:docMk/>
          <pc:sldMk cId="1977575998" sldId="456"/>
        </pc:sldMkLst>
        <pc:spChg chg="mod">
          <ac:chgData name="Shengche Hsiao" userId="48db6401750b3bdc" providerId="LiveId" clId="{E4037F29-D9CE-2A44-AF52-B48284D71FC0}" dt="2020-07-21T15:22:44.892" v="277" actId="20577"/>
          <ac:spMkLst>
            <pc:docMk/>
            <pc:sldMk cId="1977575998" sldId="456"/>
            <ac:spMk id="2" creationId="{43405E0D-B603-3D4B-8ADF-8A383B53A005}"/>
          </ac:spMkLst>
        </pc:spChg>
        <pc:picChg chg="add del">
          <ac:chgData name="Shengche Hsiao" userId="48db6401750b3bdc" providerId="LiveId" clId="{E4037F29-D9CE-2A44-AF52-B48284D71FC0}" dt="2020-07-21T15:21:17.467" v="183" actId="478"/>
          <ac:picMkLst>
            <pc:docMk/>
            <pc:sldMk cId="1977575998" sldId="456"/>
            <ac:picMk id="1026" creationId="{25BAAF97-4577-8240-B8B4-4C96C4C43002}"/>
          </ac:picMkLst>
        </pc:picChg>
        <pc:picChg chg="add del mod">
          <ac:chgData name="Shengche Hsiao" userId="48db6401750b3bdc" providerId="LiveId" clId="{E4037F29-D9CE-2A44-AF52-B48284D71FC0}" dt="2020-07-21T15:21:55.475" v="186" actId="478"/>
          <ac:picMkLst>
            <pc:docMk/>
            <pc:sldMk cId="1977575998" sldId="456"/>
            <ac:picMk id="1028" creationId="{BDF164ED-51A0-CA46-971D-841BFFE08347}"/>
          </ac:picMkLst>
        </pc:picChg>
      </pc:sldChg>
    </pc:docChg>
  </pc:docChgLst>
  <pc:docChgLst>
    <pc:chgData name="Shengche Hsiao" userId="48db6401750b3bdc" providerId="LiveId" clId="{21CA8291-241D-3943-9043-6505BBD11A48}"/>
    <pc:docChg chg="custSel addSld modSld sldOrd">
      <pc:chgData name="Shengche Hsiao" userId="48db6401750b3bdc" providerId="LiveId" clId="{21CA8291-241D-3943-9043-6505BBD11A48}" dt="2020-07-22T01:08:23.958" v="438" actId="1076"/>
      <pc:docMkLst>
        <pc:docMk/>
      </pc:docMkLst>
      <pc:sldChg chg="delSp modSp ord delAnim">
        <pc:chgData name="Shengche Hsiao" userId="48db6401750b3bdc" providerId="LiveId" clId="{21CA8291-241D-3943-9043-6505BBD11A48}" dt="2020-07-22T00:56:59.080" v="429" actId="14100"/>
        <pc:sldMkLst>
          <pc:docMk/>
          <pc:sldMk cId="3268344030" sldId="269"/>
        </pc:sldMkLst>
        <pc:picChg chg="del">
          <ac:chgData name="Shengche Hsiao" userId="48db6401750b3bdc" providerId="LiveId" clId="{21CA8291-241D-3943-9043-6505BBD11A48}" dt="2020-07-22T00:56:09.303" v="417" actId="21"/>
          <ac:picMkLst>
            <pc:docMk/>
            <pc:sldMk cId="3268344030" sldId="269"/>
            <ac:picMk id="5" creationId="{00000000-0000-0000-0000-000000000000}"/>
          </ac:picMkLst>
        </pc:picChg>
        <pc:picChg chg="mod">
          <ac:chgData name="Shengche Hsiao" userId="48db6401750b3bdc" providerId="LiveId" clId="{21CA8291-241D-3943-9043-6505BBD11A48}" dt="2020-07-22T00:56:37.818" v="426" actId="14100"/>
          <ac:picMkLst>
            <pc:docMk/>
            <pc:sldMk cId="3268344030" sldId="269"/>
            <ac:picMk id="6" creationId="{00000000-0000-0000-0000-000000000000}"/>
          </ac:picMkLst>
        </pc:picChg>
        <pc:picChg chg="mod">
          <ac:chgData name="Shengche Hsiao" userId="48db6401750b3bdc" providerId="LiveId" clId="{21CA8291-241D-3943-9043-6505BBD11A48}" dt="2020-07-22T00:56:59.080" v="429" actId="14100"/>
          <ac:picMkLst>
            <pc:docMk/>
            <pc:sldMk cId="3268344030" sldId="269"/>
            <ac:picMk id="8" creationId="{00000000-0000-0000-0000-000000000000}"/>
          </ac:picMkLst>
        </pc:picChg>
        <pc:picChg chg="mod">
          <ac:chgData name="Shengche Hsiao" userId="48db6401750b3bdc" providerId="LiveId" clId="{21CA8291-241D-3943-9043-6505BBD11A48}" dt="2020-07-22T00:56:52.178" v="427" actId="14100"/>
          <ac:picMkLst>
            <pc:docMk/>
            <pc:sldMk cId="3268344030" sldId="269"/>
            <ac:picMk id="9" creationId="{00000000-0000-0000-0000-000000000000}"/>
          </ac:picMkLst>
        </pc:picChg>
      </pc:sldChg>
      <pc:sldChg chg="modSp">
        <pc:chgData name="Shengche Hsiao" userId="48db6401750b3bdc" providerId="LiveId" clId="{21CA8291-241D-3943-9043-6505BBD11A48}" dt="2020-07-22T00:54:47.721" v="410" actId="255"/>
        <pc:sldMkLst>
          <pc:docMk/>
          <pc:sldMk cId="2601371652" sldId="429"/>
        </pc:sldMkLst>
        <pc:spChg chg="mod">
          <ac:chgData name="Shengche Hsiao" userId="48db6401750b3bdc" providerId="LiveId" clId="{21CA8291-241D-3943-9043-6505BBD11A48}" dt="2020-07-22T00:54:22.715" v="405" actId="20577"/>
          <ac:spMkLst>
            <pc:docMk/>
            <pc:sldMk cId="2601371652" sldId="429"/>
            <ac:spMk id="2" creationId="{E05E7DFA-B0D2-AC45-B0BE-09DA1B7DEAA7}"/>
          </ac:spMkLst>
        </pc:spChg>
        <pc:spChg chg="mod">
          <ac:chgData name="Shengche Hsiao" userId="48db6401750b3bdc" providerId="LiveId" clId="{21CA8291-241D-3943-9043-6505BBD11A48}" dt="2020-07-22T00:54:47.721" v="410" actId="255"/>
          <ac:spMkLst>
            <pc:docMk/>
            <pc:sldMk cId="2601371652" sldId="429"/>
            <ac:spMk id="3" creationId="{02E84ACF-8D92-1C48-AB38-6871A2D23943}"/>
          </ac:spMkLst>
        </pc:spChg>
      </pc:sldChg>
      <pc:sldChg chg="addSp modSp new mod modClrScheme chgLayout">
        <pc:chgData name="Shengche Hsiao" userId="48db6401750b3bdc" providerId="LiveId" clId="{21CA8291-241D-3943-9043-6505BBD11A48}" dt="2020-07-22T00:48:39.402" v="399" actId="20577"/>
        <pc:sldMkLst>
          <pc:docMk/>
          <pc:sldMk cId="2372646159" sldId="457"/>
        </pc:sldMkLst>
        <pc:spChg chg="add mod">
          <ac:chgData name="Shengche Hsiao" userId="48db6401750b3bdc" providerId="LiveId" clId="{21CA8291-241D-3943-9043-6505BBD11A48}" dt="2020-07-22T00:45:56.718" v="45" actId="20577"/>
          <ac:spMkLst>
            <pc:docMk/>
            <pc:sldMk cId="2372646159" sldId="457"/>
            <ac:spMk id="2" creationId="{C703B2C0-FC4D-C147-8537-1D7A38E0EFBC}"/>
          </ac:spMkLst>
        </pc:spChg>
        <pc:spChg chg="add mod">
          <ac:chgData name="Shengche Hsiao" userId="48db6401750b3bdc" providerId="LiveId" clId="{21CA8291-241D-3943-9043-6505BBD11A48}" dt="2020-07-22T00:48:39.402" v="399" actId="20577"/>
          <ac:spMkLst>
            <pc:docMk/>
            <pc:sldMk cId="2372646159" sldId="457"/>
            <ac:spMk id="3" creationId="{3BB69DF5-92F8-9F4F-9B3C-A6D7BEC84C35}"/>
          </ac:spMkLst>
        </pc:spChg>
      </pc:sldChg>
      <pc:sldChg chg="addSp delSp modSp new mod ord modClrScheme addAnim chgLayout">
        <pc:chgData name="Shengche Hsiao" userId="48db6401750b3bdc" providerId="LiveId" clId="{21CA8291-241D-3943-9043-6505BBD11A48}" dt="2020-07-22T00:56:25.402" v="423" actId="14100"/>
        <pc:sldMkLst>
          <pc:docMk/>
          <pc:sldMk cId="2688382225" sldId="458"/>
        </pc:sldMkLst>
        <pc:spChg chg="del">
          <ac:chgData name="Shengche Hsiao" userId="48db6401750b3bdc" providerId="LiveId" clId="{21CA8291-241D-3943-9043-6505BBD11A48}" dt="2020-07-22T00:56:04.743" v="416" actId="700"/>
          <ac:spMkLst>
            <pc:docMk/>
            <pc:sldMk cId="2688382225" sldId="458"/>
            <ac:spMk id="2" creationId="{DE910569-D874-7641-8B38-6D00859B7827}"/>
          </ac:spMkLst>
        </pc:spChg>
        <pc:spChg chg="del">
          <ac:chgData name="Shengche Hsiao" userId="48db6401750b3bdc" providerId="LiveId" clId="{21CA8291-241D-3943-9043-6505BBD11A48}" dt="2020-07-22T00:56:04.743" v="416" actId="700"/>
          <ac:spMkLst>
            <pc:docMk/>
            <pc:sldMk cId="2688382225" sldId="458"/>
            <ac:spMk id="3" creationId="{3319DA37-8983-244A-B837-321720930FAB}"/>
          </ac:spMkLst>
        </pc:spChg>
        <pc:picChg chg="add mod">
          <ac:chgData name="Shengche Hsiao" userId="48db6401750b3bdc" providerId="LiveId" clId="{21CA8291-241D-3943-9043-6505BBD11A48}" dt="2020-07-22T00:56:25.402" v="423" actId="14100"/>
          <ac:picMkLst>
            <pc:docMk/>
            <pc:sldMk cId="2688382225" sldId="458"/>
            <ac:picMk id="5" creationId="{D4FD2349-5FE1-BB47-BEAA-295E600BBD81}"/>
          </ac:picMkLst>
        </pc:picChg>
      </pc:sldChg>
      <pc:sldChg chg="addSp modSp new ord">
        <pc:chgData name="Shengche Hsiao" userId="48db6401750b3bdc" providerId="LiveId" clId="{21CA8291-241D-3943-9043-6505BBD11A48}" dt="2020-07-22T01:08:23.958" v="438" actId="1076"/>
        <pc:sldMkLst>
          <pc:docMk/>
          <pc:sldMk cId="3666472042" sldId="459"/>
        </pc:sldMkLst>
        <pc:picChg chg="add mod">
          <ac:chgData name="Shengche Hsiao" userId="48db6401750b3bdc" providerId="LiveId" clId="{21CA8291-241D-3943-9043-6505BBD11A48}" dt="2020-07-22T01:08:23.958" v="438" actId="1076"/>
          <ac:picMkLst>
            <pc:docMk/>
            <pc:sldMk cId="3666472042" sldId="459"/>
            <ac:picMk id="4" creationId="{DBC7DE22-0C4A-9445-8097-AFDC9A1756C2}"/>
          </ac:picMkLst>
        </pc:picChg>
      </pc:sldChg>
    </pc:docChg>
  </pc:docChgLst>
  <pc:docChgLst>
    <pc:chgData name="Shengche Hsiao" userId="48db6401750b3bdc" providerId="Windows Live" clId="Web-{50F99F17-52B4-4DEE-96FD-DC388EEF0767}"/>
    <pc:docChg chg="addSld delSld modSld">
      <pc:chgData name="Shengche Hsiao" userId="48db6401750b3bdc" providerId="Windows Live" clId="Web-{50F99F17-52B4-4DEE-96FD-DC388EEF0767}" dt="2020-07-16T13:24:20.011" v="45"/>
      <pc:docMkLst>
        <pc:docMk/>
      </pc:docMkLst>
      <pc:sldChg chg="modSp">
        <pc:chgData name="Shengche Hsiao" userId="48db6401750b3bdc" providerId="Windows Live" clId="Web-{50F99F17-52B4-4DEE-96FD-DC388EEF0767}" dt="2020-07-16T13:13:10.173" v="2" actId="20577"/>
        <pc:sldMkLst>
          <pc:docMk/>
          <pc:sldMk cId="1402498359" sldId="257"/>
        </pc:sldMkLst>
        <pc:spChg chg="mod">
          <ac:chgData name="Shengche Hsiao" userId="48db6401750b3bdc" providerId="Windows Live" clId="Web-{50F99F17-52B4-4DEE-96FD-DC388EEF0767}" dt="2020-07-16T13:13:10.173" v="2" actId="20577"/>
          <ac:spMkLst>
            <pc:docMk/>
            <pc:sldMk cId="1402498359" sldId="257"/>
            <ac:spMk id="3" creationId="{00000000-0000-0000-0000-000000000000}"/>
          </ac:spMkLst>
        </pc:spChg>
      </pc:sldChg>
      <pc:sldChg chg="delSp modSp">
        <pc:chgData name="Shengche Hsiao" userId="48db6401750b3bdc" providerId="Windows Live" clId="Web-{50F99F17-52B4-4DEE-96FD-DC388EEF0767}" dt="2020-07-16T13:22:14.137" v="37"/>
        <pc:sldMkLst>
          <pc:docMk/>
          <pc:sldMk cId="2190212192" sldId="258"/>
        </pc:sldMkLst>
        <pc:spChg chg="mod">
          <ac:chgData name="Shengche Hsiao" userId="48db6401750b3bdc" providerId="Windows Live" clId="Web-{50F99F17-52B4-4DEE-96FD-DC388EEF0767}" dt="2020-07-16T13:22:07.434" v="35" actId="20577"/>
          <ac:spMkLst>
            <pc:docMk/>
            <pc:sldMk cId="2190212192" sldId="258"/>
            <ac:spMk id="6" creationId="{51B00369-B0C0-594D-A933-704E77D451AE}"/>
          </ac:spMkLst>
        </pc:spChg>
        <pc:picChg chg="del">
          <ac:chgData name="Shengche Hsiao" userId="48db6401750b3bdc" providerId="Windows Live" clId="Web-{50F99F17-52B4-4DEE-96FD-DC388EEF0767}" dt="2020-07-16T13:22:14.137" v="37"/>
          <ac:picMkLst>
            <pc:docMk/>
            <pc:sldMk cId="2190212192" sldId="258"/>
            <ac:picMk id="3" creationId="{3895690B-D0AF-A849-9827-4FB4B9CA3B05}"/>
          </ac:picMkLst>
        </pc:picChg>
      </pc:sldChg>
      <pc:sldChg chg="del">
        <pc:chgData name="Shengche Hsiao" userId="48db6401750b3bdc" providerId="Windows Live" clId="Web-{50F99F17-52B4-4DEE-96FD-DC388EEF0767}" dt="2020-07-16T13:23:26.027" v="40"/>
        <pc:sldMkLst>
          <pc:docMk/>
          <pc:sldMk cId="2943680519" sldId="272"/>
        </pc:sldMkLst>
      </pc:sldChg>
      <pc:sldChg chg="del">
        <pc:chgData name="Shengche Hsiao" userId="48db6401750b3bdc" providerId="Windows Live" clId="Web-{50F99F17-52B4-4DEE-96FD-DC388EEF0767}" dt="2020-07-16T13:23:29.402" v="42"/>
        <pc:sldMkLst>
          <pc:docMk/>
          <pc:sldMk cId="3451374917" sldId="279"/>
        </pc:sldMkLst>
      </pc:sldChg>
      <pc:sldChg chg="del">
        <pc:chgData name="Shengche Hsiao" userId="48db6401750b3bdc" providerId="Windows Live" clId="Web-{50F99F17-52B4-4DEE-96FD-DC388EEF0767}" dt="2020-07-16T13:23:30.964" v="43"/>
        <pc:sldMkLst>
          <pc:docMk/>
          <pc:sldMk cId="1085937221" sldId="280"/>
        </pc:sldMkLst>
      </pc:sldChg>
      <pc:sldChg chg="del">
        <pc:chgData name="Shengche Hsiao" userId="48db6401750b3bdc" providerId="Windows Live" clId="Web-{50F99F17-52B4-4DEE-96FD-DC388EEF0767}" dt="2020-07-16T13:23:28.589" v="41"/>
        <pc:sldMkLst>
          <pc:docMk/>
          <pc:sldMk cId="1457321383" sldId="281"/>
        </pc:sldMkLst>
      </pc:sldChg>
      <pc:sldChg chg="addSp delSp addAnim delAnim">
        <pc:chgData name="Shengche Hsiao" userId="48db6401750b3bdc" providerId="Windows Live" clId="Web-{50F99F17-52B4-4DEE-96FD-DC388EEF0767}" dt="2020-07-16T13:24:20.011" v="45"/>
        <pc:sldMkLst>
          <pc:docMk/>
          <pc:sldMk cId="3183704240" sldId="399"/>
        </pc:sldMkLst>
        <pc:picChg chg="add del">
          <ac:chgData name="Shengche Hsiao" userId="48db6401750b3bdc" providerId="Windows Live" clId="Web-{50F99F17-52B4-4DEE-96FD-DC388EEF0767}" dt="2020-07-16T13:24:20.011" v="45"/>
          <ac:picMkLst>
            <pc:docMk/>
            <pc:sldMk cId="3183704240" sldId="399"/>
            <ac:picMk id="4" creationId="{1B79DE0B-6A62-1949-9F3F-24AE1DA87D24}"/>
          </ac:picMkLst>
        </pc:picChg>
      </pc:sldChg>
      <pc:sldChg chg="addSp delSp modSp mod modClrScheme chgLayout">
        <pc:chgData name="Shengche Hsiao" userId="48db6401750b3bdc" providerId="Windows Live" clId="Web-{50F99F17-52B4-4DEE-96FD-DC388EEF0767}" dt="2020-07-16T13:14:57.501" v="16" actId="14100"/>
        <pc:sldMkLst>
          <pc:docMk/>
          <pc:sldMk cId="2342670302" sldId="436"/>
        </pc:sldMkLst>
        <pc:spChg chg="add del mod">
          <ac:chgData name="Shengche Hsiao" userId="48db6401750b3bdc" providerId="Windows Live" clId="Web-{50F99F17-52B4-4DEE-96FD-DC388EEF0767}" dt="2020-07-16T13:14:43.235" v="11"/>
          <ac:spMkLst>
            <pc:docMk/>
            <pc:sldMk cId="2342670302" sldId="436"/>
            <ac:spMk id="5" creationId="{6B69260A-5C52-49D8-A95C-96F90A985AE3}"/>
          </ac:spMkLst>
        </pc:spChg>
        <pc:spChg chg="add del mod">
          <ac:chgData name="Shengche Hsiao" userId="48db6401750b3bdc" providerId="Windows Live" clId="Web-{50F99F17-52B4-4DEE-96FD-DC388EEF0767}" dt="2020-07-16T13:14:34.329" v="9"/>
          <ac:spMkLst>
            <pc:docMk/>
            <pc:sldMk cId="2342670302" sldId="436"/>
            <ac:spMk id="8" creationId="{88B6980A-CFE5-43B9-86A7-BEE3770B9B0B}"/>
          </ac:spMkLst>
        </pc:spChg>
        <pc:picChg chg="del">
          <ac:chgData name="Shengche Hsiao" userId="48db6401750b3bdc" providerId="Windows Live" clId="Web-{50F99F17-52B4-4DEE-96FD-DC388EEF0767}" dt="2020-07-16T13:14:24.610" v="5"/>
          <ac:picMkLst>
            <pc:docMk/>
            <pc:sldMk cId="2342670302" sldId="436"/>
            <ac:picMk id="2" creationId="{5C08C296-F3E4-2C48-AAEC-2F6C9CF31929}"/>
          </ac:picMkLst>
        </pc:picChg>
        <pc:picChg chg="add mod">
          <ac:chgData name="Shengche Hsiao" userId="48db6401750b3bdc" providerId="Windows Live" clId="Web-{50F99F17-52B4-4DEE-96FD-DC388EEF0767}" dt="2020-07-16T13:14:57.501" v="16" actId="14100"/>
          <ac:picMkLst>
            <pc:docMk/>
            <pc:sldMk cId="2342670302" sldId="436"/>
            <ac:picMk id="3" creationId="{227B2D53-CB37-4A97-97F9-973B620FE183}"/>
          </ac:picMkLst>
        </pc:picChg>
      </pc:sldChg>
      <pc:sldChg chg="addSp delSp modSp">
        <pc:chgData name="Shengche Hsiao" userId="48db6401750b3bdc" providerId="Windows Live" clId="Web-{50F99F17-52B4-4DEE-96FD-DC388EEF0767}" dt="2020-07-16T13:15:42.422" v="23" actId="14100"/>
        <pc:sldMkLst>
          <pc:docMk/>
          <pc:sldMk cId="78906237" sldId="438"/>
        </pc:sldMkLst>
        <pc:picChg chg="add mod">
          <ac:chgData name="Shengche Hsiao" userId="48db6401750b3bdc" providerId="Windows Live" clId="Web-{50F99F17-52B4-4DEE-96FD-DC388EEF0767}" dt="2020-07-16T13:15:42.422" v="23" actId="14100"/>
          <ac:picMkLst>
            <pc:docMk/>
            <pc:sldMk cId="78906237" sldId="438"/>
            <ac:picMk id="2" creationId="{3E9C8625-5BDD-4AD4-947A-5BB53FEC3E6D}"/>
          </ac:picMkLst>
        </pc:picChg>
        <pc:picChg chg="del">
          <ac:chgData name="Shengche Hsiao" userId="48db6401750b3bdc" providerId="Windows Live" clId="Web-{50F99F17-52B4-4DEE-96FD-DC388EEF0767}" dt="2020-07-16T13:15:02.204" v="17"/>
          <ac:picMkLst>
            <pc:docMk/>
            <pc:sldMk cId="78906237" sldId="438"/>
            <ac:picMk id="3" creationId="{8DF4DAD7-34F5-1747-BA76-B01D08056801}"/>
          </ac:picMkLst>
        </pc:picChg>
      </pc:sldChg>
      <pc:sldChg chg="modSp">
        <pc:chgData name="Shengche Hsiao" userId="48db6401750b3bdc" providerId="Windows Live" clId="Web-{50F99F17-52B4-4DEE-96FD-DC388EEF0767}" dt="2020-07-16T13:20:36.794" v="33" actId="20577"/>
        <pc:sldMkLst>
          <pc:docMk/>
          <pc:sldMk cId="3584135767" sldId="445"/>
        </pc:sldMkLst>
        <pc:spChg chg="mod">
          <ac:chgData name="Shengche Hsiao" userId="48db6401750b3bdc" providerId="Windows Live" clId="Web-{50F99F17-52B4-4DEE-96FD-DC388EEF0767}" dt="2020-07-16T13:20:36.794" v="33" actId="20577"/>
          <ac:spMkLst>
            <pc:docMk/>
            <pc:sldMk cId="3584135767" sldId="445"/>
            <ac:spMk id="4" creationId="{246EE10D-482E-EA42-93BB-45540B798987}"/>
          </ac:spMkLst>
        </pc:spChg>
      </pc:sldChg>
      <pc:sldChg chg="del">
        <pc:chgData name="Shengche Hsiao" userId="48db6401750b3bdc" providerId="Windows Live" clId="Web-{50F99F17-52B4-4DEE-96FD-DC388EEF0767}" dt="2020-07-16T13:23:23.089" v="39"/>
        <pc:sldMkLst>
          <pc:docMk/>
          <pc:sldMk cId="3809227992" sldId="452"/>
        </pc:sldMkLst>
      </pc:sldChg>
      <pc:sldChg chg="del">
        <pc:chgData name="Shengche Hsiao" userId="48db6401750b3bdc" providerId="Windows Live" clId="Web-{50F99F17-52B4-4DEE-96FD-DC388EEF0767}" dt="2020-07-16T13:23:19.277" v="38"/>
        <pc:sldMkLst>
          <pc:docMk/>
          <pc:sldMk cId="3022111631" sldId="453"/>
        </pc:sldMkLst>
      </pc:sldChg>
      <pc:sldChg chg="addSp modSp add replId">
        <pc:chgData name="Shengche Hsiao" userId="48db6401750b3bdc" providerId="Windows Live" clId="Web-{50F99F17-52B4-4DEE-96FD-DC388EEF0767}" dt="2020-07-16T13:16:07.375" v="27" actId="1076"/>
        <pc:sldMkLst>
          <pc:docMk/>
          <pc:sldMk cId="3487527914" sldId="455"/>
        </pc:sldMkLst>
        <pc:picChg chg="add mod">
          <ac:chgData name="Shengche Hsiao" userId="48db6401750b3bdc" providerId="Windows Live" clId="Web-{50F99F17-52B4-4DEE-96FD-DC388EEF0767}" dt="2020-07-16T13:16:07.375" v="27" actId="1076"/>
          <ac:picMkLst>
            <pc:docMk/>
            <pc:sldMk cId="3487527914" sldId="455"/>
            <ac:picMk id="2" creationId="{CE00EB34-D562-4D15-812F-4D9A1EE455B1}"/>
          </ac:picMkLst>
        </pc:picChg>
      </pc:sldChg>
    </pc:docChg>
  </pc:docChgLst>
  <pc:docChgLst>
    <pc:chgData name="Shengche Hsiao" userId="48db6401750b3bdc" providerId="Windows Live" clId="Web-{AEEFB2D1-0CB9-41E7-A0DF-54E3E26376CF}"/>
    <pc:docChg chg="addSld modSld sldOrd">
      <pc:chgData name="Shengche Hsiao" userId="48db6401750b3bdc" providerId="Windows Live" clId="Web-{AEEFB2D1-0CB9-41E7-A0DF-54E3E26376CF}" dt="2020-09-24T13:14:12.612" v="53"/>
      <pc:docMkLst>
        <pc:docMk/>
      </pc:docMkLst>
      <pc:sldChg chg="addSp delSp modSp new mod ord modClrScheme addAnim modAnim chgLayout">
        <pc:chgData name="Shengche Hsiao" userId="48db6401750b3bdc" providerId="Windows Live" clId="Web-{AEEFB2D1-0CB9-41E7-A0DF-54E3E26376CF}" dt="2020-09-24T13:14:12.612" v="53"/>
        <pc:sldMkLst>
          <pc:docMk/>
          <pc:sldMk cId="1669698564" sldId="460"/>
        </pc:sldMkLst>
        <pc:spChg chg="del">
          <ac:chgData name="Shengche Hsiao" userId="48db6401750b3bdc" providerId="Windows Live" clId="Web-{AEEFB2D1-0CB9-41E7-A0DF-54E3E26376CF}" dt="2020-09-24T13:02:28.740" v="2"/>
          <ac:spMkLst>
            <pc:docMk/>
            <pc:sldMk cId="1669698564" sldId="460"/>
            <ac:spMk id="2" creationId="{2C4EF3A1-E0A0-4AD7-B286-11F9706E32C4}"/>
          </ac:spMkLst>
        </pc:spChg>
        <pc:spChg chg="del">
          <ac:chgData name="Shengche Hsiao" userId="48db6401750b3bdc" providerId="Windows Live" clId="Web-{AEEFB2D1-0CB9-41E7-A0DF-54E3E26376CF}" dt="2020-09-24T13:02:28.740" v="2"/>
          <ac:spMkLst>
            <pc:docMk/>
            <pc:sldMk cId="1669698564" sldId="460"/>
            <ac:spMk id="3" creationId="{0C02A009-D94A-40ED-9A79-AF40ACE3790F}"/>
          </ac:spMkLst>
        </pc:spChg>
        <pc:picChg chg="add mod">
          <ac:chgData name="Shengche Hsiao" userId="48db6401750b3bdc" providerId="Windows Live" clId="Web-{AEEFB2D1-0CB9-41E7-A0DF-54E3E26376CF}" dt="2020-09-24T13:02:46.928" v="6" actId="14100"/>
          <ac:picMkLst>
            <pc:docMk/>
            <pc:sldMk cId="1669698564" sldId="460"/>
            <ac:picMk id="4" creationId="{82849B65-E6E1-4E6E-B784-683C52C7A3F4}"/>
          </ac:picMkLst>
        </pc:picChg>
        <pc:picChg chg="add mod">
          <ac:chgData name="Shengche Hsiao" userId="48db6401750b3bdc" providerId="Windows Live" clId="Web-{AEEFB2D1-0CB9-41E7-A0DF-54E3E26376CF}" dt="2020-09-24T13:04:16.883" v="9" actId="1076"/>
          <ac:picMkLst>
            <pc:docMk/>
            <pc:sldMk cId="1669698564" sldId="460"/>
            <ac:picMk id="5" creationId="{D903393F-183A-4326-9D0B-1410EEE41910}"/>
          </ac:picMkLst>
        </pc:picChg>
        <pc:picChg chg="add mod">
          <ac:chgData name="Shengche Hsiao" userId="48db6401750b3bdc" providerId="Windows Live" clId="Web-{AEEFB2D1-0CB9-41E7-A0DF-54E3E26376CF}" dt="2020-09-24T13:06:02.947" v="16" actId="1076"/>
          <ac:picMkLst>
            <pc:docMk/>
            <pc:sldMk cId="1669698564" sldId="460"/>
            <ac:picMk id="6" creationId="{A2C199FE-8F5C-4D90-9587-72B19C76BF4F}"/>
          </ac:picMkLst>
        </pc:picChg>
        <pc:picChg chg="add mod">
          <ac:chgData name="Shengche Hsiao" userId="48db6401750b3bdc" providerId="Windows Live" clId="Web-{AEEFB2D1-0CB9-41E7-A0DF-54E3E26376CF}" dt="2020-09-24T13:07:15.527" v="19"/>
          <ac:picMkLst>
            <pc:docMk/>
            <pc:sldMk cId="1669698564" sldId="460"/>
            <ac:picMk id="7" creationId="{427D0DA0-C41E-48C2-8073-6DA9B9FD38D4}"/>
          </ac:picMkLst>
        </pc:picChg>
        <pc:picChg chg="add mod">
          <ac:chgData name="Shengche Hsiao" userId="48db6401750b3bdc" providerId="Windows Live" clId="Web-{AEEFB2D1-0CB9-41E7-A0DF-54E3E26376CF}" dt="2020-09-24T13:08:53.716" v="28" actId="1076"/>
          <ac:picMkLst>
            <pc:docMk/>
            <pc:sldMk cId="1669698564" sldId="460"/>
            <ac:picMk id="8" creationId="{4562CEFC-B458-48F1-9FCF-5F520696CC8E}"/>
          </ac:picMkLst>
        </pc:picChg>
        <pc:picChg chg="add mod">
          <ac:chgData name="Shengche Hsiao" userId="48db6401750b3bdc" providerId="Windows Live" clId="Web-{AEEFB2D1-0CB9-41E7-A0DF-54E3E26376CF}" dt="2020-09-24T13:10:00.170" v="31" actId="1076"/>
          <ac:picMkLst>
            <pc:docMk/>
            <pc:sldMk cId="1669698564" sldId="460"/>
            <ac:picMk id="9" creationId="{9E2E43F9-7BED-4326-8097-EC2C61D0939D}"/>
          </ac:picMkLst>
        </pc:picChg>
        <pc:picChg chg="add mod">
          <ac:chgData name="Shengche Hsiao" userId="48db6401750b3bdc" providerId="Windows Live" clId="Web-{AEEFB2D1-0CB9-41E7-A0DF-54E3E26376CF}" dt="2020-09-24T13:10:29.670" v="35" actId="14100"/>
          <ac:picMkLst>
            <pc:docMk/>
            <pc:sldMk cId="1669698564" sldId="460"/>
            <ac:picMk id="10" creationId="{6AF81B7D-9561-4258-98C4-80D632C1D7FA}"/>
          </ac:picMkLst>
        </pc:picChg>
        <pc:picChg chg="add mod">
          <ac:chgData name="Shengche Hsiao" userId="48db6401750b3bdc" providerId="Windows Live" clId="Web-{AEEFB2D1-0CB9-41E7-A0DF-54E3E26376CF}" dt="2020-09-24T13:11:21.531" v="40" actId="1076"/>
          <ac:picMkLst>
            <pc:docMk/>
            <pc:sldMk cId="1669698564" sldId="460"/>
            <ac:picMk id="11" creationId="{E39898F8-B272-4954-AD6D-936E7E765113}"/>
          </ac:picMkLst>
        </pc:picChg>
        <pc:picChg chg="add mod">
          <ac:chgData name="Shengche Hsiao" userId="48db6401750b3bdc" providerId="Windows Live" clId="Web-{AEEFB2D1-0CB9-41E7-A0DF-54E3E26376CF}" dt="2020-09-24T13:11:59.828" v="46" actId="14100"/>
          <ac:picMkLst>
            <pc:docMk/>
            <pc:sldMk cId="1669698564" sldId="460"/>
            <ac:picMk id="12" creationId="{4686D5D2-0C50-4CCB-9433-D105E2F2B77E}"/>
          </ac:picMkLst>
        </pc:picChg>
        <pc:picChg chg="add mod">
          <ac:chgData name="Shengche Hsiao" userId="48db6401750b3bdc" providerId="Windows Live" clId="Web-{AEEFB2D1-0CB9-41E7-A0DF-54E3E26376CF}" dt="2020-09-24T13:14:10.315" v="51" actId="1076"/>
          <ac:picMkLst>
            <pc:docMk/>
            <pc:sldMk cId="1669698564" sldId="460"/>
            <ac:picMk id="13" creationId="{9DF38585-9294-4B78-8D6D-864F6CDFB6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8914B-E8BD-A14C-BBA8-27F9823FEF95}" type="datetimeFigureOut">
              <a:rPr lang="en-US" smtClean="0"/>
              <a:t>9/25/20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1B775-BB94-9749-A006-421029240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4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1B775-BB94-9749-A006-4210292400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6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1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1B775-BB94-9749-A006-42102924009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1B775-BB94-9749-A006-42102924009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3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43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55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87258"/>
            <a:ext cx="10515600" cy="110331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8227"/>
            <a:ext cx="10515600" cy="454302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06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08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4599"/>
            <a:ext cx="5181600" cy="366236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14597"/>
            <a:ext cx="5181600" cy="366236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70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31899"/>
            <a:ext cx="10515600" cy="1103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601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E8DE-B8A1-434E-A5BF-92EFB690B77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2427889" y="551794"/>
            <a:ext cx="914401" cy="215462"/>
          </a:xfrm>
          <a:prstGeom prst="rect">
            <a:avLst/>
          </a:prstGeom>
          <a:solidFill>
            <a:srgbClr val="15A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108-109</a:t>
            </a:r>
            <a:endParaRPr lang="zh-TW" altLang="en-US" sz="1200"/>
          </a:p>
        </p:txBody>
      </p:sp>
      <p:sp>
        <p:nvSpPr>
          <p:cNvPr id="7" name="矩形 6"/>
          <p:cNvSpPr/>
          <p:nvPr userDrawn="1"/>
        </p:nvSpPr>
        <p:spPr>
          <a:xfrm>
            <a:off x="2485697" y="533639"/>
            <a:ext cx="6053955" cy="310627"/>
          </a:xfrm>
          <a:prstGeom prst="rect">
            <a:avLst/>
          </a:prstGeom>
          <a:solidFill>
            <a:srgbClr val="15A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25">
                <a:latin typeface="微軟正黑體" panose="020B0604030504040204" pitchFamily="34" charset="-120"/>
                <a:ea typeface="微軟正黑體" panose="020B0604030504040204" pitchFamily="34" charset="-120"/>
              </a:rPr>
              <a:t>108-109</a:t>
            </a:r>
            <a:r>
              <a:rPr lang="zh-TW" altLang="en-US" sz="1125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年度教育體系</a:t>
            </a:r>
            <a:r>
              <a:rPr lang="en-US" altLang="zh-TW" sz="1125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OpenID</a:t>
            </a:r>
            <a:r>
              <a:rPr lang="zh-TW" altLang="en-US" sz="1125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雲端帳號驗證授權服務建置及維運計劃</a:t>
            </a:r>
          </a:p>
        </p:txBody>
      </p:sp>
    </p:spTree>
    <p:extLst>
      <p:ext uri="{BB962C8B-B14F-4D97-AF65-F5344CB8AC3E}">
        <p14:creationId xmlns:p14="http://schemas.microsoft.com/office/powerpoint/2010/main" val="11490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1drv.ms/f/s!Atw7C3UBZNtIh4dR3zWb7di0oP4Usw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tiff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o.edu.tw/download/DrNzSeXi3l1RpDtKeLD1V7NJ9OkzTc1e81Ketyaa28xgg1JXHXHOMcTqQ1lBrSlK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sso.edu.tw/download/iTWW0D7S+HLxb6SZvmX2duWBHOeIHIrojrXpUZZ03i2uDYLTNQ+vEdaLr9TYIBsO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hyperlink" Target="https://o365.k12cc.tw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mailto:oidcservice@mail.edu.t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7" y="2036618"/>
            <a:ext cx="9144000" cy="1739352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微軟正黑體"/>
                <a:ea typeface="微軟正黑體"/>
              </a:rPr>
              <a:t>教育體系單一簽入服務</a:t>
            </a:r>
            <a:br>
              <a:rPr lang="en-US" altLang="zh-TW" sz="6000" dirty="0">
                <a:latin typeface="微軟正黑體"/>
                <a:ea typeface="微軟正黑體"/>
              </a:rPr>
            </a:br>
            <a:r>
              <a:rPr lang="zh-TW" altLang="en-US" sz="4800" b="1" dirty="0">
                <a:solidFill>
                  <a:srgbClr val="FF0000"/>
                </a:solidFill>
              </a:rPr>
              <a:t>使用教育雲端帳號</a:t>
            </a:r>
            <a:endParaRPr lang="zh-TW" altLang="en-US" sz="4800" b="1" dirty="0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6342" y="461619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zh-TW" altLang="en-US" dirty="0"/>
              <a:t>教育雲端帳號維運計畫執行小組</a:t>
            </a:r>
            <a:endParaRPr lang="en-US" altLang="zh-TW" dirty="0"/>
          </a:p>
          <a:p>
            <a:pPr algn="r"/>
            <a:r>
              <a:rPr lang="zh-TW" altLang="en-US" dirty="0"/>
              <a:t>臺中市政府教育局</a:t>
            </a:r>
          </a:p>
          <a:p>
            <a:pPr algn="r"/>
            <a:r>
              <a:rPr lang="zh-TW" altLang="en-US" dirty="0">
                <a:latin typeface="微軟正黑體"/>
                <a:ea typeface="微軟正黑體"/>
              </a:rPr>
              <a:t>蕭聖哲</a:t>
            </a:r>
            <a:endParaRPr lang="en-US" altLang="zh-TW" dirty="0">
              <a:latin typeface="微軟正黑體"/>
              <a:ea typeface="微軟正黑體"/>
            </a:endParaRPr>
          </a:p>
          <a:p>
            <a:pPr algn="r"/>
            <a:r>
              <a:rPr lang="zh-TW" altLang="en-US">
                <a:latin typeface="微軟正黑體"/>
                <a:ea typeface="微軟正黑體"/>
              </a:rPr>
              <a:t>張本和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249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201</a:t>
            </a:r>
            <a:r>
              <a:rPr lang="en-US" altLang="zh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9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595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37</a:t>
            </a:r>
            <a:r>
              <a:rPr lang="zh-TW" altLang="en-US" sz="199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＋</a:t>
            </a:r>
            <a:endParaRPr lang="en-TW" sz="19900" b="1" baseline="30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397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227B2D53-CB37-4A97-97F9-973B620FE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2" y="1461666"/>
            <a:ext cx="11710678" cy="5044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67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3E9C8625-5BDD-4AD4-947A-5BB53FEC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3" y="1712400"/>
            <a:ext cx="11817016" cy="40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E00EB34-D562-4D15-812F-4D9A1EE4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27" y="2338799"/>
            <a:ext cx="10944726" cy="25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27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5713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66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400" b="1" dirty="0"/>
              <a:t>22</a:t>
            </a:r>
            <a:r>
              <a:rPr lang="zh-TW" altLang="en-US" sz="4400" b="1" dirty="0"/>
              <a:t> *</a:t>
            </a:r>
            <a:r>
              <a:rPr lang="en-US" altLang="zh-TW" sz="4400" b="1" dirty="0"/>
              <a:t> 3</a:t>
            </a:r>
            <a:endParaRPr lang="en-TW" sz="4400" b="1" dirty="0"/>
          </a:p>
        </p:txBody>
      </p:sp>
    </p:spTree>
    <p:extLst>
      <p:ext uri="{BB962C8B-B14F-4D97-AF65-F5344CB8AC3E}">
        <p14:creationId xmlns:p14="http://schemas.microsoft.com/office/powerpoint/2010/main" val="40401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52C32-5B0F-B348-87D8-EFCC9159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279" y="1225871"/>
            <a:ext cx="5018034" cy="5632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557BD-F043-014C-A0AD-1F2221386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7" y="1335599"/>
            <a:ext cx="6521900" cy="506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2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1,300,000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82895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7,000,000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9674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201</a:t>
            </a:r>
            <a:r>
              <a:rPr lang="en-US" altLang="zh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8938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37554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itting in a car&#10;&#10;Description automatically generated">
            <a:extLst>
              <a:ext uri="{FF2B5EF4-FFF2-40B4-BE49-F238E27FC236}">
                <a16:creationId xmlns:a16="http://schemas.microsoft.com/office/drawing/2014/main" id="{82849B65-E6E1-4E6E-B784-683C52C7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68" y="1267815"/>
            <a:ext cx="3364831" cy="2938739"/>
          </a:xfrm>
          <a:prstGeom prst="rect">
            <a:avLst/>
          </a:prstGeom>
        </p:spPr>
      </p:pic>
      <p:pic>
        <p:nvPicPr>
          <p:cNvPr id="5" name="Picture 5" descr="A sign in front of a house&#10;&#10;Description automatically generated">
            <a:extLst>
              <a:ext uri="{FF2B5EF4-FFF2-40B4-BE49-F238E27FC236}">
                <a16:creationId xmlns:a16="http://schemas.microsoft.com/office/drawing/2014/main" id="{D903393F-183A-4326-9D0B-1410EEE41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34" y="1967164"/>
            <a:ext cx="5841331" cy="2683041"/>
          </a:xfrm>
          <a:prstGeom prst="rect">
            <a:avLst/>
          </a:prstGeom>
        </p:spPr>
      </p:pic>
      <p:pic>
        <p:nvPicPr>
          <p:cNvPr id="6" name="Picture 6" descr="A statue of a person sitting on a rock&#10;&#10;Description automatically generated">
            <a:extLst>
              <a:ext uri="{FF2B5EF4-FFF2-40B4-BE49-F238E27FC236}">
                <a16:creationId xmlns:a16="http://schemas.microsoft.com/office/drawing/2014/main" id="{A2C199FE-8F5C-4D90-9587-72B19C76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268" y="3166656"/>
            <a:ext cx="4989094" cy="3392214"/>
          </a:xfrm>
          <a:prstGeom prst="rect">
            <a:avLst/>
          </a:prstGeom>
        </p:spPr>
      </p:pic>
      <p:pic>
        <p:nvPicPr>
          <p:cNvPr id="7" name="Picture 7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427D0DA0-C41E-48C2-8073-6DA9B9FD3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427" y="1371600"/>
            <a:ext cx="2583146" cy="4114800"/>
          </a:xfrm>
          <a:prstGeom prst="rect">
            <a:avLst/>
          </a:prstGeom>
        </p:spPr>
      </p:pic>
      <p:pic>
        <p:nvPicPr>
          <p:cNvPr id="8" name="Picture 8" descr="A group of people riding skis on top of a building&#10;&#10;Description automatically generated">
            <a:extLst>
              <a:ext uri="{FF2B5EF4-FFF2-40B4-BE49-F238E27FC236}">
                <a16:creationId xmlns:a16="http://schemas.microsoft.com/office/drawing/2014/main" id="{4562CEFC-B458-48F1-9FCF-5F520696C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663" y="661705"/>
            <a:ext cx="7575883" cy="4707419"/>
          </a:xfrm>
          <a:prstGeom prst="rect">
            <a:avLst/>
          </a:prstGeom>
        </p:spPr>
      </p:pic>
      <p:pic>
        <p:nvPicPr>
          <p:cNvPr id="9" name="Picture 9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E2E43F9-7BED-4326-8097-EC2C61D09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479" y="2316783"/>
            <a:ext cx="3404936" cy="4380090"/>
          </a:xfrm>
          <a:prstGeom prst="rect">
            <a:avLst/>
          </a:prstGeom>
        </p:spPr>
      </p:pic>
      <p:pic>
        <p:nvPicPr>
          <p:cNvPr id="10" name="Picture 10" descr="A picture containing outdoor, person, truck, sitting&#10;&#10;Description automatically generated">
            <a:extLst>
              <a:ext uri="{FF2B5EF4-FFF2-40B4-BE49-F238E27FC236}">
                <a16:creationId xmlns:a16="http://schemas.microsoft.com/office/drawing/2014/main" id="{6AF81B7D-9561-4258-98C4-80D632C1D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196096"/>
            <a:ext cx="7159792" cy="4004349"/>
          </a:xfrm>
          <a:prstGeom prst="rect">
            <a:avLst/>
          </a:prstGeom>
        </p:spPr>
      </p:pic>
      <p:pic>
        <p:nvPicPr>
          <p:cNvPr id="11" name="Picture 11" descr="A green bench sitting in front of a body of water&#10;&#10;Description automatically generated">
            <a:extLst>
              <a:ext uri="{FF2B5EF4-FFF2-40B4-BE49-F238E27FC236}">
                <a16:creationId xmlns:a16="http://schemas.microsoft.com/office/drawing/2014/main" id="{E39898F8-B272-4954-AD6D-936E7E76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03" y="2851938"/>
            <a:ext cx="11175331" cy="2337229"/>
          </a:xfrm>
          <a:prstGeom prst="rect">
            <a:avLst/>
          </a:prstGeom>
        </p:spPr>
      </p:pic>
      <p:pic>
        <p:nvPicPr>
          <p:cNvPr id="12" name="Picture 12" descr="A large body of water&#10;&#10;Description automatically generated">
            <a:extLst>
              <a:ext uri="{FF2B5EF4-FFF2-40B4-BE49-F238E27FC236}">
                <a16:creationId xmlns:a16="http://schemas.microsoft.com/office/drawing/2014/main" id="{4686D5D2-0C50-4CCB-9433-D105E2F2B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585" y="1566534"/>
            <a:ext cx="6914146" cy="4236275"/>
          </a:xfrm>
          <a:prstGeom prst="rect">
            <a:avLst/>
          </a:prstGeom>
        </p:spPr>
      </p:pic>
      <p:pic>
        <p:nvPicPr>
          <p:cNvPr id="13" name="Picture 13" descr="A large building&#10;&#10;Description automatically generated">
            <a:extLst>
              <a:ext uri="{FF2B5EF4-FFF2-40B4-BE49-F238E27FC236}">
                <a16:creationId xmlns:a16="http://schemas.microsoft.com/office/drawing/2014/main" id="{9DF38585-9294-4B78-8D6D-864F6CDFB6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6558" y="1119665"/>
            <a:ext cx="5710989" cy="46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關於我們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10226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繞臺四圈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6421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新細明體"/>
                <a:cs typeface="+mn-cs"/>
              </a:rPr>
              <a:t>50</a:t>
            </a:r>
            <a:r>
              <a:rPr lang="en-US" altLang="zh-TW" sz="199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新細明體"/>
                <a:cs typeface="+mn-cs"/>
              </a:rPr>
              <a:t>UP</a:t>
            </a:r>
            <a:endParaRPr lang="en-TW" sz="19900" b="1" baseline="30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58413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早睡早起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09821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光光老師：「沒人陪我玩 ！」3招幫小小孩交友">
            <a:extLst>
              <a:ext uri="{FF2B5EF4-FFF2-40B4-BE49-F238E27FC236}">
                <a16:creationId xmlns:a16="http://schemas.microsoft.com/office/drawing/2014/main" id="{1CB0090D-F29C-124E-8233-A034AB16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74" y="1270736"/>
            <a:ext cx="8465552" cy="55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133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寶可夢 超夢">
            <a:extLst>
              <a:ext uri="{FF2B5EF4-FFF2-40B4-BE49-F238E27FC236}">
                <a16:creationId xmlns:a16="http://schemas.microsoft.com/office/drawing/2014/main" id="{B9987D3A-7E8C-BA42-AE61-B03B18FC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16" y="1094873"/>
            <a:ext cx="5497763" cy="54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玩">
            <a:extLst>
              <a:ext uri="{FF2B5EF4-FFF2-40B4-BE49-F238E27FC236}">
                <a16:creationId xmlns:a16="http://schemas.microsoft.com/office/drawing/2014/main" id="{AED635B4-1A07-054B-A626-8E6F5066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28" y="1338512"/>
            <a:ext cx="4777539" cy="47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839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line">
            <a:extLst>
              <a:ext uri="{FF2B5EF4-FFF2-40B4-BE49-F238E27FC236}">
                <a16:creationId xmlns:a16="http://schemas.microsoft.com/office/drawing/2014/main" id="{84321F1B-A793-C648-BC58-DC7C2B66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59" y="1451233"/>
            <a:ext cx="4704492" cy="47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3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7DFA-B0D2-AC45-B0BE-09DA1B7D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200" dirty="0"/>
              <a:t>22</a:t>
            </a:r>
            <a:r>
              <a:rPr lang="zh-TW" altLang="en-US" sz="7200" dirty="0"/>
              <a:t>縣市</a:t>
            </a:r>
            <a:r>
              <a:rPr lang="en-US" altLang="zh-TW" sz="7200" dirty="0"/>
              <a:t>OpenID</a:t>
            </a:r>
            <a:endParaRPr lang="en-TW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84ACF-8D92-1C48-AB38-6871A2D23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en-US" sz="3200" dirty="0"/>
              <a:t>校園雲端郵件</a:t>
            </a:r>
            <a:endParaRPr lang="en-TW" sz="3200" dirty="0"/>
          </a:p>
        </p:txBody>
      </p:sp>
    </p:spTree>
    <p:extLst>
      <p:ext uri="{BB962C8B-B14F-4D97-AF65-F5344CB8AC3E}">
        <p14:creationId xmlns:p14="http://schemas.microsoft.com/office/powerpoint/2010/main" val="2601371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oogle plus">
            <a:extLst>
              <a:ext uri="{FF2B5EF4-FFF2-40B4-BE49-F238E27FC236}">
                <a16:creationId xmlns:a16="http://schemas.microsoft.com/office/drawing/2014/main" id="{D371FE1E-8C9F-3749-83F9-882E4AAF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37" y="1474733"/>
            <a:ext cx="4371646" cy="437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9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facebook">
            <a:extLst>
              <a:ext uri="{FF2B5EF4-FFF2-40B4-BE49-F238E27FC236}">
                <a16:creationId xmlns:a16="http://schemas.microsoft.com/office/drawing/2014/main" id="{92D58326-DDD4-3447-8303-66F98904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70" y="1390648"/>
            <a:ext cx="4676447" cy="46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72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instagram">
            <a:extLst>
              <a:ext uri="{FF2B5EF4-FFF2-40B4-BE49-F238E27FC236}">
                <a16:creationId xmlns:a16="http://schemas.microsoft.com/office/drawing/2014/main" id="{4F5D694B-892C-C24F-854A-968F468E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16" y="1444195"/>
            <a:ext cx="4773313" cy="47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03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facebook messenger">
            <a:extLst>
              <a:ext uri="{FF2B5EF4-FFF2-40B4-BE49-F238E27FC236}">
                <a16:creationId xmlns:a16="http://schemas.microsoft.com/office/drawing/2014/main" id="{3CD3D23F-BB50-2845-AE4D-B287FE65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30" y="1110563"/>
            <a:ext cx="5267583" cy="526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90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Image result for skype">
            <a:extLst>
              <a:ext uri="{FF2B5EF4-FFF2-40B4-BE49-F238E27FC236}">
                <a16:creationId xmlns:a16="http://schemas.microsoft.com/office/drawing/2014/main" id="{CF659073-648D-4C43-B5DF-6B2EB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6" y="1407125"/>
            <a:ext cx="4773313" cy="47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17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yahoo messenger">
            <a:extLst>
              <a:ext uri="{FF2B5EF4-FFF2-40B4-BE49-F238E27FC236}">
                <a16:creationId xmlns:a16="http://schemas.microsoft.com/office/drawing/2014/main" id="{61C9DD98-A769-6848-804F-9CBDCE54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98" y="1285546"/>
            <a:ext cx="5096203" cy="50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91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sn">
            <a:extLst>
              <a:ext uri="{FF2B5EF4-FFF2-40B4-BE49-F238E27FC236}">
                <a16:creationId xmlns:a16="http://schemas.microsoft.com/office/drawing/2014/main" id="{015D039E-4CF2-2F42-8953-D212AFE3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99" y="1434662"/>
            <a:ext cx="4667031" cy="48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5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7DE22-0C4A-9445-8097-AFDC9A17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99" y="1452032"/>
            <a:ext cx="4739218" cy="47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2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寶可夢">
            <a:extLst>
              <a:ext uri="{FF2B5EF4-FFF2-40B4-BE49-F238E27FC236}">
                <a16:creationId xmlns:a16="http://schemas.microsoft.com/office/drawing/2014/main" id="{F4769519-FA6E-9D43-8DAF-35B83F88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70071"/>
            <a:ext cx="112014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26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柯南">
            <a:extLst>
              <a:ext uri="{FF2B5EF4-FFF2-40B4-BE49-F238E27FC236}">
                <a16:creationId xmlns:a16="http://schemas.microsoft.com/office/drawing/2014/main" id="{96406BFB-A67C-3A4A-A6DB-27936820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44600"/>
            <a:ext cx="107188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7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">
            <a:extLst>
              <a:ext uri="{FF2B5EF4-FFF2-40B4-BE49-F238E27FC236}">
                <a16:creationId xmlns:a16="http://schemas.microsoft.com/office/drawing/2014/main" id="{D4FD2349-5FE1-BB47-BEAA-295E600BBD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9" y="1037167"/>
            <a:ext cx="9681634" cy="58208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838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716CD-8370-2243-B5BC-9AF0DD1D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66" y="1291412"/>
            <a:ext cx="5433475" cy="54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01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D0CCAC-4091-C94E-811F-7F8EFE39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18" y="3260558"/>
            <a:ext cx="2524129" cy="806116"/>
          </a:xfrm>
        </p:spPr>
        <p:txBody>
          <a:bodyPr/>
          <a:lstStyle/>
          <a:p>
            <a:r>
              <a:rPr lang="zh-TW" altLang="en-US" dirty="0">
                <a:latin typeface="微軟正黑體"/>
                <a:ea typeface="微軟正黑體"/>
              </a:rPr>
              <a:t>今日簡報</a:t>
            </a:r>
            <a:endParaRPr lang="en-US" dirty="0">
              <a:hlinkClick r:id="rId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00369-B0C0-594D-A933-704E77D451AE}"/>
              </a:ext>
            </a:extLst>
          </p:cNvPr>
          <p:cNvSpPr/>
          <p:nvPr/>
        </p:nvSpPr>
        <p:spPr>
          <a:xfrm>
            <a:off x="562277" y="5236420"/>
            <a:ext cx="1847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08A275-F221-B64A-9F49-01FFFEAE5E61}"/>
              </a:ext>
            </a:extLst>
          </p:cNvPr>
          <p:cNvSpPr/>
          <p:nvPr/>
        </p:nvSpPr>
        <p:spPr>
          <a:xfrm>
            <a:off x="602060" y="5253035"/>
            <a:ext cx="549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dirty="0"/>
              <a:t>https://1drv.ms/f/s!Atw7C3UBZNtIjoULzwx7E8OpJLHY4g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61F1A-D789-6F4B-83A0-901A5ACE1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85" y="1380676"/>
            <a:ext cx="5287619" cy="53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411" y="1963493"/>
            <a:ext cx="9218336" cy="943529"/>
          </a:xfrm>
        </p:spPr>
        <p:txBody>
          <a:bodyPr>
            <a:noAutofit/>
          </a:bodyPr>
          <a:lstStyle/>
          <a:p>
            <a:r>
              <a:rPr lang="zh-TW" altLang="en-US" sz="6000" dirty="0"/>
              <a:t>單一帳號？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439">
            <a:off x="5591311" y="1446722"/>
            <a:ext cx="4615369" cy="4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哆啦a夢 時光隧道">
            <a:extLst>
              <a:ext uri="{FF2B5EF4-FFF2-40B4-BE49-F238E27FC236}">
                <a16:creationId xmlns:a16="http://schemas.microsoft.com/office/drawing/2014/main" id="{B72A9DA4-877E-C147-A5C9-E98E5E06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95066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55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一張含有 草, 室外, 文字, 樹 的圖片&#10;&#10;描述是以非常高的可信度產生">
            <a:extLst>
              <a:ext uri="{FF2B5EF4-FFF2-40B4-BE49-F238E27FC236}">
                <a16:creationId xmlns:a16="http://schemas.microsoft.com/office/drawing/2014/main" id="{AAE52434-8106-465A-A775-C68C4073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5" y="6090"/>
            <a:ext cx="12204335" cy="68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18">
            <a:off x="1968176" y="1559369"/>
            <a:ext cx="3101828" cy="19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均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09">
            <a:off x="4824862" y="5584733"/>
            <a:ext cx="3665503" cy="10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因材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19" y="1317302"/>
            <a:ext cx="2300452" cy="17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8429">
            <a:off x="844738" y="3107837"/>
            <a:ext cx="2092985" cy="1902245"/>
          </a:xfrm>
          <a:prstGeom prst="rect">
            <a:avLst/>
          </a:prstGeom>
        </p:spPr>
      </p:pic>
      <p:pic>
        <p:nvPicPr>
          <p:cNvPr id="1046" name="Picture 22" descr="mage result for 國資圖電子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40" y="4995737"/>
            <a:ext cx="4057016" cy="12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2112">
            <a:off x="5413014" y="3338335"/>
            <a:ext cx="4197999" cy="15407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B55430-907C-406B-9A84-78EDDB381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318" y="1703105"/>
            <a:ext cx="2743200" cy="95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5F43B-468A-BB44-BFD6-F5E3FF4D3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23377">
            <a:off x="1003471" y="5115065"/>
            <a:ext cx="3625985" cy="9988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4FFCD7-15CF-8241-9D42-9E8506C0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85" y="3464931"/>
            <a:ext cx="3341605" cy="16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F3EA1F-D56F-5041-9FC0-34C5ECAEC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4148">
            <a:off x="7939404" y="3437097"/>
            <a:ext cx="3340582" cy="16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一張含有 室內, 桌, 地板, 坐 的圖片&#10;&#10;描述是以非常高的可信度產生">
            <a:extLst>
              <a:ext uri="{FF2B5EF4-FFF2-40B4-BE49-F238E27FC236}">
                <a16:creationId xmlns:a16="http://schemas.microsoft.com/office/drawing/2014/main" id="{300BDF64-9D5E-412B-BD15-775FF87D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005" y="1334486"/>
            <a:ext cx="6247990" cy="53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28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一張含有 個人, 男人, 穿著, 服飾 的圖片&#10;&#10;描述是以非常高的可信度產生">
            <a:extLst>
              <a:ext uri="{FF2B5EF4-FFF2-40B4-BE49-F238E27FC236}">
                <a16:creationId xmlns:a16="http://schemas.microsoft.com/office/drawing/2014/main" id="{CE13B349-9EAD-439B-8302-162900D94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4" y="1397725"/>
            <a:ext cx="8214608" cy="5349205"/>
          </a:xfrm>
          <a:prstGeom prst="rect">
            <a:avLst/>
          </a:prstGeom>
        </p:spPr>
      </p:pic>
      <p:pic>
        <p:nvPicPr>
          <p:cNvPr id="10" name="Picture 10" descr="一張含有 男人, 個人, 穿著 的圖片&#10;&#10;描述是以非常高的可信度產生">
            <a:extLst>
              <a:ext uri="{FF2B5EF4-FFF2-40B4-BE49-F238E27FC236}">
                <a16:creationId xmlns:a16="http://schemas.microsoft.com/office/drawing/2014/main" id="{CA10A928-429D-4712-9A24-FCD79DC24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974" y="1014839"/>
            <a:ext cx="4604477" cy="43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BE06ED-D3D6-4068-944B-F101ECF5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80000">
            <a:off x="363560" y="1373765"/>
            <a:ext cx="4898036" cy="2239455"/>
          </a:xfrm>
          <a:prstGeom prst="rect">
            <a:avLst/>
          </a:prstGeom>
        </p:spPr>
      </p:pic>
      <p:pic>
        <p:nvPicPr>
          <p:cNvPr id="4" name="Picture 4" descr="一張含有 電子用品, 室內, 電腦, 顯示 的圖片&#10;&#10;描述是以非常高的可信度產生">
            <a:extLst>
              <a:ext uri="{FF2B5EF4-FFF2-40B4-BE49-F238E27FC236}">
                <a16:creationId xmlns:a16="http://schemas.microsoft.com/office/drawing/2014/main" id="{1EE1BFA8-8D92-42AA-9D6E-037750CE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33" y="806778"/>
            <a:ext cx="4129790" cy="4919656"/>
          </a:xfrm>
          <a:prstGeom prst="rect">
            <a:avLst/>
          </a:prstGeom>
        </p:spPr>
      </p:pic>
      <p:pic>
        <p:nvPicPr>
          <p:cNvPr id="6" name="Picture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3C53DBE-CC0D-4FD2-A6D3-A590D6778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990" y="2854774"/>
            <a:ext cx="5272789" cy="35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4F43941-A523-2447-A14D-71DBB73B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714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7435010-7A2F-D24C-B54C-C1465208A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3" y="1441173"/>
            <a:ext cx="4913077" cy="29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40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201</a:t>
            </a:r>
            <a:r>
              <a:rPr lang="en-US" altLang="zh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07948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368172"/>
            <a:ext cx="10515600" cy="81343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/>
              <a:t>何不利用一組帳密通行各網站？</a:t>
            </a:r>
            <a:endParaRPr lang="en-US" sz="4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029939"/>
          </a:xfrm>
        </p:spPr>
        <p:txBody>
          <a:bodyPr/>
          <a:lstStyle/>
          <a:p>
            <a:pPr algn="ctr"/>
            <a:r>
              <a:rPr lang="zh-TW" altLang="en-US"/>
              <a:t>這就叫單一簽入（</a:t>
            </a:r>
            <a:r>
              <a:rPr lang="en-US" altLang="zh-TW" b="1">
                <a:solidFill>
                  <a:srgbClr val="FF0000"/>
                </a:solidFill>
              </a:rPr>
              <a:t>S</a:t>
            </a:r>
            <a:r>
              <a:rPr lang="en-US" altLang="zh-TW"/>
              <a:t>ingle </a:t>
            </a:r>
            <a:r>
              <a:rPr lang="en-US" altLang="zh-TW" b="1">
                <a:solidFill>
                  <a:srgbClr val="FF0000"/>
                </a:solidFill>
              </a:rPr>
              <a:t>S</a:t>
            </a:r>
            <a:r>
              <a:rPr lang="en-US" altLang="zh-TW"/>
              <a:t>ign </a:t>
            </a:r>
            <a:r>
              <a:rPr lang="en-US" altLang="zh-TW" b="1">
                <a:solidFill>
                  <a:srgbClr val="FF0000"/>
                </a:solidFill>
              </a:rPr>
              <a:t>O</a:t>
            </a:r>
            <a:r>
              <a:rPr lang="en-US" altLang="zh-TW"/>
              <a:t>n</a:t>
            </a:r>
            <a:r>
              <a:rPr lang="zh-TW" altLang="en-US"/>
              <a:t>）</a:t>
            </a:r>
            <a:endParaRPr lang="en-US" altLang="zh-TW"/>
          </a:p>
          <a:p>
            <a:pPr algn="ctr"/>
            <a:r>
              <a:rPr lang="zh-TW" altLang="en-US"/>
              <a:t>而</a:t>
            </a:r>
            <a:r>
              <a:rPr lang="en-US"/>
              <a:t>OpenID</a:t>
            </a:r>
            <a:r>
              <a:rPr lang="zh-TW" altLang="en-US"/>
              <a:t>就是來做這個事情的其中一種方法！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36" y="1709740"/>
            <a:ext cx="1250576" cy="1250576"/>
          </a:xfrm>
          <a:prstGeom prst="rect">
            <a:avLst/>
          </a:prstGeom>
        </p:spPr>
      </p:pic>
      <p:pic>
        <p:nvPicPr>
          <p:cNvPr id="11266" name="Picture 2" descr="Image result for openid connect logo">
            <a:extLst>
              <a:ext uri="{FF2B5EF4-FFF2-40B4-BE49-F238E27FC236}">
                <a16:creationId xmlns:a16="http://schemas.microsoft.com/office/drawing/2014/main" id="{4189ACF0-72F0-9740-9C0C-5F61B4E7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59" y="4908204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6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453" y="3705228"/>
            <a:ext cx="5915025" cy="57388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教育體系身分認證服務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08" y="1736929"/>
            <a:ext cx="1585913" cy="15859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F515B-85CD-9F4B-894F-AFAD03305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99085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教育雲端帳號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20140" y="1882697"/>
            <a:ext cx="3403616" cy="3857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3F0FE-55BA-D24F-8D8E-CE59237B0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37" y="2119315"/>
            <a:ext cx="1585913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18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5E0D-B603-3D4B-8ADF-8A383B53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帳號</a:t>
            </a:r>
            <a:r>
              <a:rPr lang="zh-TW" altLang="en-US" dirty="0"/>
              <a:t>                ？＝                 電子郵件</a:t>
            </a:r>
            <a:endParaRPr lang="en-T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B0ED6-8AA4-CA4A-9B52-C37206B04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77575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2245859" y="2101114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3600"/>
            </a:pPr>
            <a:r>
              <a:rPr lang="en-US" altLang="zh-TW" sz="36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username</a:t>
            </a:r>
            <a:r>
              <a:rPr lang="en-US" altLang="zh-TW" sz="3600" dirty="0" err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@mail.edu.tw</a:t>
            </a:r>
            <a:endParaRPr sz="3600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2099102" y="4513349"/>
            <a:ext cx="7886700" cy="37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2092"/>
              <a:defRPr/>
            </a:pPr>
            <a:r>
              <a:rPr lang="zh-TW" altLang="en-US" sz="205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也是電子郵件信箱（校園雲端郵件）</a:t>
            </a:r>
            <a:endParaRPr lang="zh-TW" altLang="en-US" sz="2050" b="1" kern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888888"/>
              </a:buClr>
              <a:buSzPts val="2092"/>
              <a:defRPr/>
            </a:pPr>
            <a:endParaRPr sz="2092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2139723" y="3226255"/>
            <a:ext cx="7886700" cy="6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zh-TW" altLang="en-US" sz="27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是全國唯一的帳號 </a:t>
            </a:r>
            <a:r>
              <a:rPr lang="en-US" altLang="zh-TW" sz="27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27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新建時可自行設定</a:t>
            </a:r>
            <a:r>
              <a:rPr lang="zh-TW" altLang="en-US" sz="2700" b="1" kern="0" dirty="0">
                <a:solidFill>
                  <a:srgbClr val="FF0000"/>
                </a:solidFill>
                <a:latin typeface="Arial"/>
                <a:ea typeface="新細明體"/>
                <a:cs typeface="Arial"/>
                <a:sym typeface="Arial"/>
              </a:rPr>
              <a:t>使用者名稱</a:t>
            </a:r>
            <a:r>
              <a:rPr lang="en-US" altLang="zh-TW" sz="27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 </a:t>
            </a:r>
            <a:endParaRPr sz="27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48E3F-F7B1-4D4D-986B-9878D6365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1" y="1478388"/>
            <a:ext cx="1585913" cy="1585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5849-0E9B-1C48-B00F-2036F1A23338}"/>
              </a:ext>
            </a:extLst>
          </p:cNvPr>
          <p:cNvSpPr txBox="1"/>
          <p:nvPr/>
        </p:nvSpPr>
        <p:spPr>
          <a:xfrm>
            <a:off x="2099102" y="5229446"/>
            <a:ext cx="8133817" cy="656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buClr>
                <a:srgbClr val="000000"/>
              </a:buClr>
              <a:buSzPts val="2092"/>
              <a:defRPr/>
            </a:pPr>
            <a:r>
              <a:rPr lang="zh-TW" altLang="en-US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以教育雲端帳號作為</a:t>
            </a:r>
            <a:r>
              <a:rPr lang="zh-TW" altLang="en-US" sz="2000" b="1" strike="sngStrike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傳說中的</a:t>
            </a:r>
            <a:r>
              <a:rPr lang="zh-TW" altLang="en-US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終身帳號，跨縣市跨學習階段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000000"/>
              </a:buClr>
              <a:buSzPts val="2092"/>
              <a:defRPr/>
            </a:pPr>
            <a:r>
              <a:rPr lang="zh-TW" altLang="en-US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可記錄學習履歷、學習歷程等應用</a:t>
            </a:r>
          </a:p>
        </p:txBody>
      </p:sp>
    </p:spTree>
    <p:extLst>
      <p:ext uri="{BB962C8B-B14F-4D97-AF65-F5344CB8AC3E}">
        <p14:creationId xmlns:p14="http://schemas.microsoft.com/office/powerpoint/2010/main" val="29272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文字 的圖片&#10;&#10;描述是以高可信度產生">
            <a:extLst>
              <a:ext uri="{FF2B5EF4-FFF2-40B4-BE49-F238E27FC236}">
                <a16:creationId xmlns:a16="http://schemas.microsoft.com/office/drawing/2014/main" id="{B1122B14-B2D9-459A-B0BC-45A214A0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87" y="1233994"/>
            <a:ext cx="5578839" cy="54143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62DED8F-EC4D-45A6-AE6D-45B7C55D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7709941" y="1247030"/>
            <a:ext cx="1269168" cy="12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8B7ABEF-A6FC-8F44-954E-2012FD32151D}"/>
              </a:ext>
            </a:extLst>
          </p:cNvPr>
          <p:cNvGrpSpPr/>
          <p:nvPr/>
        </p:nvGrpSpPr>
        <p:grpSpPr>
          <a:xfrm>
            <a:off x="2361304" y="5036397"/>
            <a:ext cx="4855042" cy="1749889"/>
            <a:chOff x="928447" y="4042747"/>
            <a:chExt cx="3499775" cy="1749889"/>
          </a:xfrm>
        </p:grpSpPr>
        <p:pic>
          <p:nvPicPr>
            <p:cNvPr id="12" name="圖片 11" descr="一張含有 遊戲, 鏡 的圖片&#10;&#10;自動產生的描述">
              <a:extLst>
                <a:ext uri="{FF2B5EF4-FFF2-40B4-BE49-F238E27FC236}">
                  <a16:creationId xmlns:a16="http://schemas.microsoft.com/office/drawing/2014/main" id="{BDBE2603-618D-1642-9157-3D11C2B4D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19" b="23582"/>
            <a:stretch/>
          </p:blipFill>
          <p:spPr>
            <a:xfrm>
              <a:off x="928447" y="4042747"/>
              <a:ext cx="3499775" cy="1749889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B1317B5F-7FE2-5548-9463-38B304AA8000}"/>
                </a:ext>
              </a:extLst>
            </p:cNvPr>
            <p:cNvSpPr txBox="1"/>
            <p:nvPr/>
          </p:nvSpPr>
          <p:spPr>
            <a:xfrm>
              <a:off x="1541089" y="4495798"/>
              <a:ext cx="2887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我們已經有縣市</a:t>
              </a:r>
              <a:r>
                <a:rPr kumimoji="1" lang="en-US" altLang="zh-TW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OpenID</a:t>
              </a:r>
              <a:r>
                <a:rPr kumimoji="1" lang="zh-TW" altLang="en-US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帳號了</a:t>
              </a:r>
            </a:p>
          </p:txBody>
        </p:sp>
      </p:grpSp>
      <p:pic>
        <p:nvPicPr>
          <p:cNvPr id="7" name="圖片 6" descr="一張含有 時鐘 的圖片&#10;&#10;自動產生的描述">
            <a:extLst>
              <a:ext uri="{FF2B5EF4-FFF2-40B4-BE49-F238E27FC236}">
                <a16:creationId xmlns:a16="http://schemas.microsoft.com/office/drawing/2014/main" id="{38B3B8F6-F284-C24D-B1A2-654ECA918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9432"/>
            <a:ext cx="2132278" cy="1903820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743481-61B2-D54D-B38F-85C4F03B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020" y="1068454"/>
            <a:ext cx="6296762" cy="3981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4646D-25D2-AD4D-A459-930D90305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0640"/>
            <a:ext cx="5349952" cy="15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8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77A1F1C-153B-7B4B-B45A-3E83BBA380D3}"/>
              </a:ext>
            </a:extLst>
          </p:cNvPr>
          <p:cNvSpPr/>
          <p:nvPr/>
        </p:nvSpPr>
        <p:spPr>
          <a:xfrm>
            <a:off x="1635618" y="1276407"/>
            <a:ext cx="103288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dk1"/>
              </a:buClr>
              <a:buSzPts val="4500"/>
            </a:pPr>
            <a:r>
              <a:rPr lang="en-US" altLang="zh-CN" sz="40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 </a:t>
            </a:r>
            <a:r>
              <a:rPr lang="zh-CN" altLang="en-US" sz="40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嘉義</a:t>
            </a:r>
            <a:r>
              <a:rPr lang="zh-TW" altLang="en-US" sz="40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縣政府教育處</a:t>
            </a:r>
            <a:r>
              <a:rPr lang="en-US" altLang="zh-TW" sz="40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OpenID</a:t>
            </a:r>
            <a:r>
              <a:rPr lang="zh-TW" altLang="en-US" sz="40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帳號</a:t>
            </a:r>
            <a:r>
              <a:rPr lang="en-US" alt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&lt;</a:t>
            </a:r>
            <a:r>
              <a:rPr lang="zh-TW" altLang="en-US" sz="32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縣市帳號</a:t>
            </a:r>
            <a:r>
              <a:rPr lang="en-US" alt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Arial"/>
                <a:sym typeface="Arial"/>
              </a:rPr>
              <a:t>&gt;</a:t>
            </a:r>
            <a:endParaRPr lang="en-US" altLang="zh-TW" sz="4000" dirty="0">
              <a:solidFill>
                <a:schemeClr val="dk1"/>
              </a:solidFill>
              <a:latin typeface="Microsoft JhengHei"/>
              <a:ea typeface="Microsoft JhengHei"/>
              <a:cs typeface="Arial"/>
              <a:sym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C2CC174-A99D-1D4C-A9C4-20A1E44C8BA1}"/>
              </a:ext>
            </a:extLst>
          </p:cNvPr>
          <p:cNvSpPr/>
          <p:nvPr/>
        </p:nvSpPr>
        <p:spPr>
          <a:xfrm>
            <a:off x="3566562" y="4532283"/>
            <a:ext cx="5688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（教育雲端帳號資料認證來源）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EC827C0-F708-B348-81B1-E008DD0F0DC1}"/>
              </a:ext>
            </a:extLst>
          </p:cNvPr>
          <p:cNvSpPr/>
          <p:nvPr/>
        </p:nvSpPr>
        <p:spPr>
          <a:xfrm>
            <a:off x="4326651" y="5233731"/>
            <a:ext cx="3624829" cy="784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500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教育雲端帳號</a:t>
            </a:r>
            <a:endParaRPr lang="zh-TW" altLang="en-US" sz="4500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81CF05C5-5F11-4B44-9120-154C8D2D0578}"/>
              </a:ext>
            </a:extLst>
          </p:cNvPr>
          <p:cNvGrpSpPr/>
          <p:nvPr/>
        </p:nvGrpSpPr>
        <p:grpSpPr>
          <a:xfrm>
            <a:off x="-72135" y="2339926"/>
            <a:ext cx="2803358" cy="2346314"/>
            <a:chOff x="-654249" y="2637525"/>
            <a:chExt cx="3244870" cy="2848049"/>
          </a:xfrm>
        </p:grpSpPr>
        <p:pic>
          <p:nvPicPr>
            <p:cNvPr id="26" name="圖片 25" descr="一張含有 畫畫 的圖片&#10;&#10;自動產生的描述">
              <a:extLst>
                <a:ext uri="{FF2B5EF4-FFF2-40B4-BE49-F238E27FC236}">
                  <a16:creationId xmlns:a16="http://schemas.microsoft.com/office/drawing/2014/main" id="{1521FEF7-BE73-F54D-8158-D77C22CA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0"/>
                      </a14:imgEffect>
                      <a14:imgEffect>
                        <a14:saturation sat="130000"/>
                      </a14:imgEffect>
                      <a14:imgEffect>
                        <a14:brightnessContrast bright="-3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960" y="2637525"/>
              <a:ext cx="2375270" cy="2277464"/>
            </a:xfrm>
            <a:prstGeom prst="rect">
              <a:avLst/>
            </a:prstGeom>
            <a:effectLst>
              <a:glow>
                <a:schemeClr val="accent1"/>
              </a:glow>
              <a:softEdge rad="0"/>
            </a:effec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B3D8FDDA-7FAC-BC4D-8BEC-EFA6E22E40C5}"/>
                </a:ext>
              </a:extLst>
            </p:cNvPr>
            <p:cNvSpPr txBox="1"/>
            <p:nvPr/>
          </p:nvSpPr>
          <p:spPr>
            <a:xfrm>
              <a:off x="-654249" y="4999905"/>
              <a:ext cx="3244870" cy="485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不好意思，剛忘了化妝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6E3B8FE-C26B-7F48-AF2C-15ECF3DDC444}"/>
              </a:ext>
            </a:extLst>
          </p:cNvPr>
          <p:cNvGrpSpPr/>
          <p:nvPr/>
        </p:nvGrpSpPr>
        <p:grpSpPr>
          <a:xfrm>
            <a:off x="4189135" y="2170742"/>
            <a:ext cx="8002865" cy="2106300"/>
            <a:chOff x="4074680" y="2272556"/>
            <a:chExt cx="8002865" cy="2106300"/>
          </a:xfrm>
        </p:grpSpPr>
        <p:pic>
          <p:nvPicPr>
            <p:cNvPr id="7" name="圖片 6" descr="一張含有 畫畫 的圖片&#10;&#10;自動產生的描述">
              <a:extLst>
                <a:ext uri="{FF2B5EF4-FFF2-40B4-BE49-F238E27FC236}">
                  <a16:creationId xmlns:a16="http://schemas.microsoft.com/office/drawing/2014/main" id="{668ACFE2-C93C-2944-A1DB-67C08BFB8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7" t="14747"/>
            <a:stretch/>
          </p:blipFill>
          <p:spPr>
            <a:xfrm>
              <a:off x="9303535" y="2354178"/>
              <a:ext cx="2774010" cy="2024678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588970F9-9408-594B-BCF3-13B3E6A0677D}"/>
                </a:ext>
              </a:extLst>
            </p:cNvPr>
            <p:cNvSpPr txBox="1"/>
            <p:nvPr/>
          </p:nvSpPr>
          <p:spPr>
            <a:xfrm>
              <a:off x="4074680" y="2272556"/>
              <a:ext cx="711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dirty="0">
                  <a:solidFill>
                    <a:schemeClr val="bg1"/>
                  </a:solidFill>
                  <a:highlight>
                    <a:srgbClr val="808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當您換就職</a:t>
              </a:r>
              <a:r>
                <a:rPr kumimoji="1" lang="en-US" altLang="zh-TW" sz="2400" dirty="0">
                  <a:solidFill>
                    <a:schemeClr val="bg1"/>
                  </a:solidFill>
                  <a:highlight>
                    <a:srgbClr val="808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/</a:t>
              </a:r>
              <a:r>
                <a:rPr kumimoji="1" lang="zh-TW" altLang="en-US" sz="2400" dirty="0">
                  <a:solidFill>
                    <a:schemeClr val="bg1"/>
                  </a:solidFill>
                  <a:highlight>
                    <a:srgbClr val="808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讀單位，我也就陪您到這，</a:t>
              </a:r>
              <a:r>
                <a:rPr lang="zh-TW" altLang="en-US" sz="2400" dirty="0">
                  <a:solidFill>
                    <a:schemeClr val="bg1"/>
                  </a:solidFill>
                  <a:highlight>
                    <a:srgbClr val="808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莎喲娜啦</a:t>
              </a:r>
              <a:endParaRPr kumimoji="1" lang="zh-TW" altLang="en-US" sz="2400" dirty="0">
                <a:solidFill>
                  <a:schemeClr val="bg1"/>
                </a:solidFill>
                <a:highlight>
                  <a:srgbClr val="80808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5B0BA43-4098-0544-A8AA-01BED95DE390}"/>
              </a:ext>
            </a:extLst>
          </p:cNvPr>
          <p:cNvSpPr txBox="1"/>
          <p:nvPr/>
        </p:nvSpPr>
        <p:spPr>
          <a:xfrm>
            <a:off x="4606578" y="6196539"/>
            <a:ext cx="314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鑽石恆久遠，ㄧ帳永留傳</a:t>
            </a:r>
            <a:endParaRPr kumimoji="1" lang="zh-TW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77FAA89-BB3E-2846-A6AA-5685BED52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10" y="3223892"/>
            <a:ext cx="977979" cy="938124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678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30DE-7451-744D-85FF-028F6CE0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誰能告訴我怎麼擁有教育雲端帳號？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40BCC-0A2D-DA47-A837-3CF0B4ACF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9DE0B-6A62-1949-9F3F-24AE1DA87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0" y="1047750"/>
            <a:ext cx="4737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6" y="2145161"/>
            <a:ext cx="113538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2BEF-B93A-BC4D-84D5-15DBA9E9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11500" dirty="0"/>
              <a:t>教育雲入口網</a:t>
            </a:r>
            <a:endParaRPr lang="en-TW" sz="11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B3F9B-F595-7B41-B0C1-FDAB74B9C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zh-TW" altLang="en-US" sz="6600" dirty="0"/>
              <a:t>教育雲帳號</a:t>
            </a:r>
            <a:endParaRPr lang="en-US" altLang="zh-TW" sz="6600" dirty="0"/>
          </a:p>
          <a:p>
            <a:pPr algn="ctr"/>
            <a:r>
              <a:rPr lang="zh-TW" altLang="en-US" sz="6600" dirty="0"/>
              <a:t>教師</a:t>
            </a:r>
            <a:r>
              <a:rPr lang="en-US" altLang="zh-TW" sz="6600" dirty="0"/>
              <a:t>E</a:t>
            </a:r>
            <a:r>
              <a:rPr lang="zh-TW" altLang="en-US" sz="6600" dirty="0"/>
              <a:t>學院</a:t>
            </a:r>
            <a:endParaRPr lang="en-TW" sz="6600" dirty="0"/>
          </a:p>
        </p:txBody>
      </p:sp>
    </p:spTree>
    <p:extLst>
      <p:ext uri="{BB962C8B-B14F-4D97-AF65-F5344CB8AC3E}">
        <p14:creationId xmlns:p14="http://schemas.microsoft.com/office/powerpoint/2010/main" val="28363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B2C0-FC4D-C147-8537-1D7A38E0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個人資料來源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69DF5-92F8-9F4F-9B3C-A6D7BEC84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高中職學生</a:t>
            </a:r>
            <a:r>
              <a:rPr lang="zh-TW" altLang="en-US" dirty="0"/>
              <a:t>：暨南大學學籍資料庫（高一新生十月後才有資料）</a:t>
            </a:r>
            <a:endParaRPr lang="en-US" altLang="zh-TW" dirty="0"/>
          </a:p>
          <a:p>
            <a:r>
              <a:rPr lang="zh-TW" altLang="en-US" dirty="0"/>
              <a:t>特教生：國教署提供</a:t>
            </a:r>
            <a:endParaRPr lang="en-US" altLang="zh-TW" dirty="0"/>
          </a:p>
          <a:p>
            <a:r>
              <a:rPr lang="zh-TW" altLang="en-US" dirty="0"/>
              <a:t>正式教師：</a:t>
            </a:r>
            <a:r>
              <a:rPr lang="en-US" altLang="zh-TW" dirty="0" err="1"/>
              <a:t>WebHR</a:t>
            </a:r>
            <a:r>
              <a:rPr lang="zh-TW" altLang="en-US" dirty="0"/>
              <a:t>、私校退撫基金會</a:t>
            </a:r>
            <a:endParaRPr lang="en-US" altLang="zh-TW" dirty="0"/>
          </a:p>
          <a:p>
            <a:r>
              <a:rPr lang="zh-TW" altLang="en-US" dirty="0"/>
              <a:t>國中小學生</a:t>
            </a:r>
            <a:r>
              <a:rPr lang="zh-TW" altLang="en-US" dirty="0">
                <a:sym typeface="Wingdings" pitchFamily="2" charset="2"/>
              </a:rPr>
              <a:t>： 各縣市</a:t>
            </a:r>
            <a:r>
              <a:rPr lang="en-US" altLang="zh-TW" dirty="0">
                <a:sym typeface="Wingdings" pitchFamily="2" charset="2"/>
              </a:rPr>
              <a:t>OpenID</a:t>
            </a:r>
            <a:r>
              <a:rPr lang="zh-TW" altLang="en-US" dirty="0">
                <a:sym typeface="Wingdings" pitchFamily="2" charset="2"/>
              </a:rPr>
              <a:t>或代理平臺</a:t>
            </a:r>
            <a:endParaRPr lang="en-US" altLang="zh-TW" dirty="0">
              <a:sym typeface="Wingdings" pitchFamily="2" charset="2"/>
            </a:endParaRPr>
          </a:p>
          <a:p>
            <a:r>
              <a:rPr lang="zh-TW" altLang="en-US" dirty="0">
                <a:sym typeface="Wingdings" pitchFamily="2" charset="2"/>
              </a:rPr>
              <a:t>非編制內人員：各縣市</a:t>
            </a:r>
            <a:r>
              <a:rPr lang="en-US" altLang="zh-TW" dirty="0">
                <a:sym typeface="Wingdings" pitchFamily="2" charset="2"/>
              </a:rPr>
              <a:t>OpenID</a:t>
            </a:r>
            <a:r>
              <a:rPr lang="zh-TW" altLang="en-US" dirty="0">
                <a:sym typeface="Wingdings" pitchFamily="2" charset="2"/>
              </a:rPr>
              <a:t>或國教署雲端差勤系統</a:t>
            </a:r>
            <a:endParaRPr lang="en-US" altLang="zh-TW" dirty="0">
              <a:sym typeface="Wingdings" pitchFamily="2" charset="2"/>
            </a:endParaRPr>
          </a:p>
          <a:p>
            <a:r>
              <a:rPr lang="zh-TW" altLang="en-US" dirty="0">
                <a:sym typeface="Wingdings" pitchFamily="2" charset="2"/>
              </a:rPr>
              <a:t>代理平臺：實驗教育、私校學生、僑（華）校、臺校、矯正學校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372646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DED6E4-B45E-9D4C-B6E0-488678768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956" y="1289398"/>
            <a:ext cx="4798394" cy="556860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06097" y="1244489"/>
            <a:ext cx="498643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首次申請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F7004E-B6B9-4F31-8830-EF2C3A5E27F0}"/>
              </a:ext>
            </a:extLst>
          </p:cNvPr>
          <p:cNvSpPr txBox="1"/>
          <p:nvPr/>
        </p:nvSpPr>
        <p:spPr>
          <a:xfrm>
            <a:off x="8912343" y="270951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hlinkClick r:id="rId3"/>
              </a:rPr>
              <a:t>新建帳號-教師版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2C27DDC-621A-4BDC-9B73-658EB9C46A6E}"/>
              </a:ext>
            </a:extLst>
          </p:cNvPr>
          <p:cNvSpPr txBox="1"/>
          <p:nvPr/>
        </p:nvSpPr>
        <p:spPr>
          <a:xfrm>
            <a:off x="224940" y="270951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  <a:hlinkClick r:id="rId4"/>
              </a:rPr>
              <a:t>新建帳號-學生版</a:t>
            </a: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18BCC54E-B6B0-A64B-9701-53E6ED1047A1}"/>
              </a:ext>
            </a:extLst>
          </p:cNvPr>
          <p:cNvSpPr/>
          <p:nvPr/>
        </p:nvSpPr>
        <p:spPr>
          <a:xfrm>
            <a:off x="3949580" y="5554879"/>
            <a:ext cx="4583238" cy="309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D196B-69CB-654D-B0DD-953B0564B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0" y="3959727"/>
            <a:ext cx="2438400" cy="24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B79FC-43DA-884B-BE93-45296BEAD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993" y="3823406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06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06097" y="1244489"/>
            <a:ext cx="498643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首次申請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E5959A-2920-4CDA-9FB8-77AC4B47B159}"/>
              </a:ext>
            </a:extLst>
          </p:cNvPr>
          <p:cNvSpPr txBox="1"/>
          <p:nvPr/>
        </p:nvSpPr>
        <p:spPr>
          <a:xfrm>
            <a:off x="187585" y="3028189"/>
            <a:ext cx="288562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帳號：</a:t>
            </a:r>
          </a:p>
          <a:p>
            <a:pPr algn="l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半形小寫英文字母開頭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r>
              <a:rPr lang="en-US" altLang="zh-TW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6-20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字含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英文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+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數字</a:t>
            </a:r>
          </a:p>
        </p:txBody>
      </p:sp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A7F697BB-72DE-904A-82A0-C7871D505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79" y="1244489"/>
            <a:ext cx="5983150" cy="5375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29455397-30EB-EB41-8722-4CBF51790CE2}"/>
              </a:ext>
            </a:extLst>
          </p:cNvPr>
          <p:cNvSpPr/>
          <p:nvPr/>
        </p:nvSpPr>
        <p:spPr>
          <a:xfrm>
            <a:off x="3388179" y="4496059"/>
            <a:ext cx="5536880" cy="475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6">
            <a:extLst>
              <a:ext uri="{FF2B5EF4-FFF2-40B4-BE49-F238E27FC236}">
                <a16:creationId xmlns:a16="http://schemas.microsoft.com/office/drawing/2014/main" id="{0C779245-F463-E546-A4B0-0CBB486C6F0E}"/>
              </a:ext>
            </a:extLst>
          </p:cNvPr>
          <p:cNvSpPr txBox="1"/>
          <p:nvPr/>
        </p:nvSpPr>
        <p:spPr>
          <a:xfrm>
            <a:off x="9567789" y="3024291"/>
            <a:ext cx="262421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密碼：</a:t>
            </a:r>
          </a:p>
          <a:p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8-20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字含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大小寫英文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（擇一）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+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數字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+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特殊符號</a:t>
            </a:r>
          </a:p>
        </p:txBody>
      </p:sp>
    </p:spTree>
    <p:extLst>
      <p:ext uri="{BB962C8B-B14F-4D97-AF65-F5344CB8AC3E}">
        <p14:creationId xmlns:p14="http://schemas.microsoft.com/office/powerpoint/2010/main" val="383222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3853779" y="1420148"/>
            <a:ext cx="4666766" cy="1103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</a:rPr>
              <a:t>忘記帳號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89" y="2804507"/>
            <a:ext cx="9486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3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58021" y="1509465"/>
            <a:ext cx="5557007" cy="607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 defTabSz="685800"/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忘記密碼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4" y="2116827"/>
            <a:ext cx="11277600" cy="386715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DE5C519-C0C6-6341-8BCF-519958C5E7B0}"/>
              </a:ext>
            </a:extLst>
          </p:cNvPr>
          <p:cNvSpPr/>
          <p:nvPr/>
        </p:nvSpPr>
        <p:spPr>
          <a:xfrm>
            <a:off x="10589959" y="4167882"/>
            <a:ext cx="1002309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028E260-EC0B-394B-995C-95D6B89334ED}"/>
              </a:ext>
            </a:extLst>
          </p:cNvPr>
          <p:cNvSpPr/>
          <p:nvPr/>
        </p:nvSpPr>
        <p:spPr>
          <a:xfrm>
            <a:off x="8673353" y="4434133"/>
            <a:ext cx="820270" cy="365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91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D16496-3CB6-E742-AA50-FCD414383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25" y="2670037"/>
            <a:ext cx="4697665" cy="1944398"/>
          </a:xfrm>
          <a:prstGeom prst="rect">
            <a:avLst/>
          </a:prstGeom>
        </p:spPr>
      </p:pic>
      <p:sp>
        <p:nvSpPr>
          <p:cNvPr id="4" name="Shape 174"/>
          <p:cNvSpPr txBox="1"/>
          <p:nvPr/>
        </p:nvSpPr>
        <p:spPr>
          <a:xfrm>
            <a:off x="1902543" y="5752621"/>
            <a:ext cx="867696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zh-TW" altLang="en-US" sz="4000" b="1" kern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是全國唯一的識別帳號</a:t>
            </a:r>
            <a:r>
              <a:rPr lang="zh-TW" altLang="en-US" sz="2700" b="1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endParaRPr lang="en-US" altLang="zh-TW" sz="2700" b="1" kern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57A8C1-936F-A141-B890-60E88753F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12" t="52144" r="11227" b="16027"/>
          <a:stretch/>
        </p:blipFill>
        <p:spPr>
          <a:xfrm>
            <a:off x="440910" y="2582013"/>
            <a:ext cx="5619158" cy="1324642"/>
          </a:xfrm>
          <a:prstGeom prst="rect">
            <a:avLst/>
          </a:prstGeom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3704C19-5582-D947-A363-F12BC5F71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70" y="1453240"/>
            <a:ext cx="2006600" cy="9779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D5FCE73-DEBA-9F42-8556-C1FE5F5DE867}"/>
              </a:ext>
            </a:extLst>
          </p:cNvPr>
          <p:cNvGrpSpPr/>
          <p:nvPr/>
        </p:nvGrpSpPr>
        <p:grpSpPr>
          <a:xfrm>
            <a:off x="541563" y="1453241"/>
            <a:ext cx="11184167" cy="977900"/>
            <a:chOff x="541563" y="1453241"/>
            <a:chExt cx="11184167" cy="97790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DE89AAE-D5FC-A445-BD18-5BEEFA25A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2870" y="1453241"/>
              <a:ext cx="9252860" cy="9779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F9F8206-A9C4-5E4B-8363-65CF16FD2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563" y="1617168"/>
              <a:ext cx="1577523" cy="642015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D2B19E58-61AE-2542-B378-96BAD3108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92" r="21266" b="66088"/>
          <a:stretch/>
        </p:blipFill>
        <p:spPr>
          <a:xfrm>
            <a:off x="2119086" y="1535203"/>
            <a:ext cx="6539745" cy="80594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F601692-95E7-944B-8FD8-7D5F0F150742}"/>
              </a:ext>
            </a:extLst>
          </p:cNvPr>
          <p:cNvSpPr/>
          <p:nvPr/>
        </p:nvSpPr>
        <p:spPr>
          <a:xfrm>
            <a:off x="58754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D1A312C-FCE6-DD42-9850-7FAF219377C6}"/>
              </a:ext>
            </a:extLst>
          </p:cNvPr>
          <p:cNvSpPr/>
          <p:nvPr/>
        </p:nvSpPr>
        <p:spPr>
          <a:xfrm>
            <a:off x="58754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43D688A7-7923-0447-8EF8-EFF80C3F690C}"/>
              </a:ext>
            </a:extLst>
          </p:cNvPr>
          <p:cNvGrpSpPr/>
          <p:nvPr/>
        </p:nvGrpSpPr>
        <p:grpSpPr>
          <a:xfrm>
            <a:off x="377449" y="2513102"/>
            <a:ext cx="5619158" cy="1393553"/>
            <a:chOff x="476841" y="2513102"/>
            <a:chExt cx="5619158" cy="1393553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3E28115C-3473-C340-8564-7FB43E590B2B}"/>
                </a:ext>
              </a:extLst>
            </p:cNvPr>
            <p:cNvSpPr/>
            <p:nvPr/>
          </p:nvSpPr>
          <p:spPr>
            <a:xfrm>
              <a:off x="2664238" y="2702591"/>
              <a:ext cx="632012" cy="6320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36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endParaRPr kumimoji="1"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1" name="圓角矩形 20">
              <a:extLst>
                <a:ext uri="{FF2B5EF4-FFF2-40B4-BE49-F238E27FC236}">
                  <a16:creationId xmlns:a16="http://schemas.microsoft.com/office/drawing/2014/main" id="{ED1B6F26-A43D-3742-9AE5-E5FF9AD52E35}"/>
                </a:ext>
              </a:extLst>
            </p:cNvPr>
            <p:cNvSpPr/>
            <p:nvPr/>
          </p:nvSpPr>
          <p:spPr>
            <a:xfrm>
              <a:off x="476841" y="2513102"/>
              <a:ext cx="5619158" cy="1393553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2074B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0085E73-93B7-954C-B069-03E8C8C72DC8}"/>
              </a:ext>
            </a:extLst>
          </p:cNvPr>
          <p:cNvGrpSpPr/>
          <p:nvPr/>
        </p:nvGrpSpPr>
        <p:grpSpPr>
          <a:xfrm>
            <a:off x="328464" y="3941580"/>
            <a:ext cx="5668143" cy="2950405"/>
            <a:chOff x="427856" y="3941580"/>
            <a:chExt cx="5668143" cy="295040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87E05C6-2873-5045-83E7-C2B4450C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1563" y="3941580"/>
              <a:ext cx="4960884" cy="2916419"/>
            </a:xfrm>
            <a:prstGeom prst="rect">
              <a:avLst/>
            </a:prstGeom>
          </p:spPr>
        </p:pic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169C75BC-DFFC-0941-80B2-A20DE91B274C}"/>
                </a:ext>
              </a:extLst>
            </p:cNvPr>
            <p:cNvSpPr/>
            <p:nvPr/>
          </p:nvSpPr>
          <p:spPr>
            <a:xfrm>
              <a:off x="2001935" y="5120608"/>
              <a:ext cx="632012" cy="6320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36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</a:t>
              </a:r>
              <a:endParaRPr kumimoji="1"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圓角矩形 22">
              <a:extLst>
                <a:ext uri="{FF2B5EF4-FFF2-40B4-BE49-F238E27FC236}">
                  <a16:creationId xmlns:a16="http://schemas.microsoft.com/office/drawing/2014/main" id="{C1C6A1CB-D6CC-C94D-9E85-0B9F039CCA07}"/>
                </a:ext>
              </a:extLst>
            </p:cNvPr>
            <p:cNvSpPr/>
            <p:nvPr/>
          </p:nvSpPr>
          <p:spPr>
            <a:xfrm>
              <a:off x="427856" y="3975566"/>
              <a:ext cx="5668143" cy="2916419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2074B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5D8A971C-939E-7D47-BDCC-E3D19BD61F54}"/>
              </a:ext>
            </a:extLst>
          </p:cNvPr>
          <p:cNvGrpSpPr/>
          <p:nvPr/>
        </p:nvGrpSpPr>
        <p:grpSpPr>
          <a:xfrm>
            <a:off x="6238983" y="2513102"/>
            <a:ext cx="5224540" cy="2275079"/>
            <a:chOff x="6451018" y="2500966"/>
            <a:chExt cx="5224540" cy="2275079"/>
          </a:xfrm>
        </p:grpSpPr>
        <p:sp>
          <p:nvSpPr>
            <p:cNvPr id="24" name="圓角矩形 23">
              <a:extLst>
                <a:ext uri="{FF2B5EF4-FFF2-40B4-BE49-F238E27FC236}">
                  <a16:creationId xmlns:a16="http://schemas.microsoft.com/office/drawing/2014/main" id="{24E51B3D-5521-5A41-B06C-903E0378E1A4}"/>
                </a:ext>
              </a:extLst>
            </p:cNvPr>
            <p:cNvSpPr/>
            <p:nvPr/>
          </p:nvSpPr>
          <p:spPr>
            <a:xfrm>
              <a:off x="6451018" y="2500966"/>
              <a:ext cx="5224540" cy="2275079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2074B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319DCD4D-F831-0347-9544-5FD4333F53E3}"/>
                </a:ext>
              </a:extLst>
            </p:cNvPr>
            <p:cNvSpPr/>
            <p:nvPr/>
          </p:nvSpPr>
          <p:spPr>
            <a:xfrm>
              <a:off x="10046883" y="2856699"/>
              <a:ext cx="632012" cy="6320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36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</a:t>
              </a:r>
              <a:endParaRPr kumimoji="1"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CDD8EDDF-E4B5-3447-BDDF-11B1D18EE763}"/>
              </a:ext>
            </a:extLst>
          </p:cNvPr>
          <p:cNvSpPr/>
          <p:nvPr/>
        </p:nvSpPr>
        <p:spPr>
          <a:xfrm>
            <a:off x="6117795" y="4986979"/>
            <a:ext cx="68495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最短</a:t>
            </a:r>
            <a:r>
              <a:rPr lang="en-US" altLang="zh-TW" sz="3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個字元、最長</a:t>
            </a:r>
            <a:r>
              <a:rPr lang="en-US" altLang="zh-TW" sz="3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個字元</a:t>
            </a:r>
            <a:endParaRPr lang="en-US" altLang="zh-TW" sz="3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必須要包含</a:t>
            </a:r>
            <a:r>
              <a:rPr lang="zh-TW" altLang="en-US" sz="3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數字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3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特殊符號</a:t>
            </a:r>
            <a:endParaRPr lang="en-US" altLang="zh-TW" sz="3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以及</a:t>
            </a:r>
            <a:r>
              <a:rPr lang="zh-TW" altLang="en-US" sz="3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大小寫英文字元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35" name="圓角矩形 34">
            <a:extLst>
              <a:ext uri="{FF2B5EF4-FFF2-40B4-BE49-F238E27FC236}">
                <a16:creationId xmlns:a16="http://schemas.microsoft.com/office/drawing/2014/main" id="{0D15F379-9E88-144D-AE4F-37D21C820D46}"/>
              </a:ext>
            </a:extLst>
          </p:cNvPr>
          <p:cNvSpPr/>
          <p:nvPr/>
        </p:nvSpPr>
        <p:spPr>
          <a:xfrm>
            <a:off x="6073085" y="4872480"/>
            <a:ext cx="6095995" cy="17771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074B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4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1338843-35A2-F24D-9A4D-6B0A203D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7" y="2844539"/>
            <a:ext cx="11771246" cy="11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0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67CC1-78CF-2446-86F2-B57D18AC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73" y="1131768"/>
            <a:ext cx="4200128" cy="568162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274764" y="1897232"/>
            <a:ext cx="331284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 以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登入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84377" y="5402647"/>
            <a:ext cx="191590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 以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縣市帳號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40757" y="2038803"/>
            <a:ext cx="6457566" cy="4555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TW" altLang="en-US" sz="27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8" name="肘形接點 17"/>
          <p:cNvCxnSpPr/>
          <p:nvPr/>
        </p:nvCxnSpPr>
        <p:spPr>
          <a:xfrm>
            <a:off x="1506109" y="2345808"/>
            <a:ext cx="2304907" cy="18231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接點 18"/>
          <p:cNvCxnSpPr>
            <a:cxnSpLocks/>
          </p:cNvCxnSpPr>
          <p:nvPr/>
        </p:nvCxnSpPr>
        <p:spPr>
          <a:xfrm>
            <a:off x="1573650" y="5797232"/>
            <a:ext cx="2013962" cy="64737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9637888" y="3001937"/>
            <a:ext cx="24110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忘記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650502" y="3396752"/>
            <a:ext cx="239844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忘記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教育雲端密碼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2" name="肘形接點 21"/>
          <p:cNvCxnSpPr>
            <a:cxnSpLocks/>
          </p:cNvCxnSpPr>
          <p:nvPr/>
        </p:nvCxnSpPr>
        <p:spPr>
          <a:xfrm rot="10800000" flipV="1">
            <a:off x="7400230" y="3815107"/>
            <a:ext cx="2356983" cy="120293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2C298DE-DB41-C14F-B105-41604169E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38" y="1140947"/>
            <a:ext cx="4157263" cy="5717053"/>
          </a:xfrm>
          <a:prstGeom prst="rect">
            <a:avLst/>
          </a:prstGeom>
        </p:spPr>
      </p:pic>
      <p:sp>
        <p:nvSpPr>
          <p:cNvPr id="23" name="橢圓 22"/>
          <p:cNvSpPr/>
          <p:nvPr/>
        </p:nvSpPr>
        <p:spPr>
          <a:xfrm>
            <a:off x="4794380" y="4851399"/>
            <a:ext cx="1260588" cy="355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6054613" y="4851399"/>
            <a:ext cx="1260587" cy="3551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655989" y="5377100"/>
            <a:ext cx="331284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</a:t>
            </a:r>
            <a:r>
              <a:rPr lang="zh-TW" altLang="en-US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7" name="肘形接點 26"/>
          <p:cNvCxnSpPr>
            <a:cxnSpLocks/>
          </p:cNvCxnSpPr>
          <p:nvPr/>
        </p:nvCxnSpPr>
        <p:spPr>
          <a:xfrm rot="10800000">
            <a:off x="6651039" y="5461878"/>
            <a:ext cx="1884027" cy="125434"/>
          </a:xfrm>
          <a:prstGeom prst="bent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7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3" grpId="0" animBg="1"/>
      <p:bldP spid="24" grpId="0" animBg="1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8A2F56-27D3-4B60-85D2-76E1C7CA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321" y="1265943"/>
            <a:ext cx="4081713" cy="5509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9AABB-C919-A54A-965B-6EFEDD0AE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321" y="1265943"/>
            <a:ext cx="4178165" cy="5651918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452713" y="4964621"/>
            <a:ext cx="3286573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8098" y="4141333"/>
            <a:ext cx="256646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</a:t>
            </a:r>
            <a:r>
              <a:rPr lang="zh-TW" altLang="en-US" sz="4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帳號</a:t>
            </a:r>
            <a:endParaRPr lang="en-US" altLang="zh-TW" sz="4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重設</a:t>
            </a:r>
            <a:r>
              <a:rPr lang="zh-TW" altLang="en-US" sz="4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密碼</a:t>
            </a:r>
            <a:endParaRPr lang="en-US" altLang="zh-TW" sz="4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6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CF43-BBA7-AC4B-8A81-E8D30CCE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8000" dirty="0"/>
              <a:t>怎麼知道某網站支援</a:t>
            </a:r>
            <a:br>
              <a:rPr lang="en-US" altLang="zh-TW" sz="8000" dirty="0"/>
            </a:br>
            <a:r>
              <a:rPr lang="zh-TW" altLang="en-US" sz="8000" dirty="0"/>
              <a:t>「教育雲端帳號」登入</a:t>
            </a:r>
            <a:endParaRPr lang="en-US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34927-6D12-DF4D-984A-CC07519CD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5E8DE-B8A1-434E-A5BF-92EFB690B77C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6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6" y="1532475"/>
            <a:ext cx="6219024" cy="48238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456940" y="3333018"/>
            <a:ext cx="5278120" cy="2640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198275" y="1149887"/>
            <a:ext cx="5762625" cy="3196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781" y="3744236"/>
            <a:ext cx="5671020" cy="28034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6408370" y="1341181"/>
            <a:ext cx="5278120" cy="3435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83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44BEB-D7DD-484F-B971-2A6A6B44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685"/>
            <a:ext cx="12192000" cy="5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67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99ABDB3-1A02-468A-89FA-1BA0C16A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2" y="1238412"/>
            <a:ext cx="11350051" cy="51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89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一張含有 天空 的圖片&#10;&#10;描述是以非常高的可信度產生">
            <a:extLst>
              <a:ext uri="{FF2B5EF4-FFF2-40B4-BE49-F238E27FC236}">
                <a16:creationId xmlns:a16="http://schemas.microsoft.com/office/drawing/2014/main" id="{6EA717B9-C9FF-4B3F-B3DD-A56B0715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8" y="1131967"/>
            <a:ext cx="8451954" cy="51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81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E9C1A-48D0-8B43-8284-CBCDF16E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92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956" y="1201788"/>
            <a:ext cx="5562967" cy="50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439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 7"/>
          <p:cNvSpPr/>
          <p:nvPr/>
        </p:nvSpPr>
        <p:spPr>
          <a:xfrm>
            <a:off x="1471353" y="4322618"/>
            <a:ext cx="2011680" cy="8312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393A9-67E8-B248-ADBC-C4882DAC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527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C301A6-CE82-3742-9AC8-9FF71C06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590" y="1344440"/>
            <a:ext cx="3723249" cy="52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014BC-DFC0-1044-A503-098BFA958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97" y="1255294"/>
            <a:ext cx="9526672" cy="49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92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FCEA7-EF51-7744-9695-BA8EB6707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54" y="1116057"/>
            <a:ext cx="7620818" cy="56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698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E84EE-5766-9046-BE23-33DD9149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EE10D-482E-EA42-93BB-45540B79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201</a:t>
            </a:r>
            <a:r>
              <a:rPr lang="en-US" altLang="zh-TW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6</a:t>
            </a:r>
            <a:endParaRPr lang="en-TW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F7EE4-9234-A540-9EFB-E4563E160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9797565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121CD-12E8-5B41-B5C2-CD968862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63" y="1235490"/>
            <a:ext cx="7909379" cy="55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59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3D7D-9914-6943-9D54-8ED64AC2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Even More…..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A0459-CA98-6B4A-9BE5-E64111341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9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B3483C4F-3787-E944-AC39-13DF2B46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4962931"/>
            <a:ext cx="3184711" cy="18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DA1AFFF-4F5A-394F-9A33-255F296E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66" y="2782455"/>
            <a:ext cx="1883036" cy="18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D1FC380-A83D-0E4F-B5C5-03B8CDECDBC3}"/>
              </a:ext>
            </a:extLst>
          </p:cNvPr>
          <p:cNvSpPr txBox="1"/>
          <p:nvPr/>
        </p:nvSpPr>
        <p:spPr>
          <a:xfrm>
            <a:off x="0" y="1277471"/>
            <a:ext cx="49888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4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o365</a:t>
            </a:r>
            <a:r>
              <a:rPr lang="en" altLang="zh-TW" sz="2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.k12cc.tw</a:t>
            </a:r>
            <a:r>
              <a:rPr lang="en" altLang="zh-TW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</a:t>
            </a:r>
          </a:p>
          <a:p>
            <a:pPr algn="ctr"/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r>
              <a:rPr lang="en-US" altLang="zh-TW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@</a:t>
            </a:r>
            <a:r>
              <a:rPr lang="en" altLang="zh-TW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ms.edu.tw</a:t>
            </a:r>
            <a:endParaRPr kumimoji="1" lang="zh-TW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E74220FF-3769-DE41-A432-4061710A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7" y="2683665"/>
            <a:ext cx="1981199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82D050F3-AD16-EA47-A5A9-08E6E680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39" y="4827866"/>
            <a:ext cx="3427317" cy="20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0D648C-A06A-464F-9D93-9A9876775BD0}"/>
              </a:ext>
            </a:extLst>
          </p:cNvPr>
          <p:cNvSpPr txBox="1"/>
          <p:nvPr/>
        </p:nvSpPr>
        <p:spPr>
          <a:xfrm>
            <a:off x="7482163" y="1264024"/>
            <a:ext cx="439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4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</a:t>
            </a:r>
            <a:r>
              <a:rPr lang="en" altLang="zh-TW" sz="28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.k12cc.tw </a:t>
            </a:r>
          </a:p>
          <a:p>
            <a:pPr algn="ctr"/>
            <a:r>
              <a:rPr lang="zh-TW" altLang="en-US" sz="2800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教育雲端帳號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@</a:t>
            </a:r>
            <a:r>
              <a:rPr lang="en" altLang="zh-TW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go.edu.tw</a:t>
            </a:r>
            <a:r>
              <a:rPr lang="en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​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A814BE30-60B3-684C-8BD7-931845878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94" y="2715592"/>
            <a:ext cx="3184711" cy="292353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B454248-95C9-1146-B137-678870CD07A9}"/>
              </a:ext>
            </a:extLst>
          </p:cNvPr>
          <p:cNvSpPr txBox="1"/>
          <p:nvPr/>
        </p:nvSpPr>
        <p:spPr>
          <a:xfrm>
            <a:off x="5108172" y="563912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solidFill>
                  <a:srgbClr val="CC00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動起來</a:t>
            </a:r>
          </a:p>
        </p:txBody>
      </p:sp>
    </p:spTree>
    <p:extLst>
      <p:ext uri="{BB962C8B-B14F-4D97-AF65-F5344CB8AC3E}">
        <p14:creationId xmlns:p14="http://schemas.microsoft.com/office/powerpoint/2010/main" val="30855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2"/>
          <p:cNvSpPr txBox="1">
            <a:spLocks/>
          </p:cNvSpPr>
          <p:nvPr/>
        </p:nvSpPr>
        <p:spPr>
          <a:xfrm>
            <a:off x="1891862" y="1532843"/>
            <a:ext cx="8087710" cy="72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0000"/>
              </a:buClr>
              <a:buSzPts val="3600"/>
              <a:buNone/>
            </a:pPr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教育雲端帳號</a:t>
            </a:r>
            <a:r>
              <a:rPr lang="en-US" altLang="zh-TW" sz="48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@</a:t>
            </a:r>
            <a:r>
              <a:rPr lang="en-US" altLang="zh-TW" sz="4800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mail.edu.tw</a:t>
            </a:r>
            <a:endParaRPr lang="zh-TW" altLang="en-US" sz="4800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" name="Shape 173"/>
          <p:cNvSpPr txBox="1"/>
          <p:nvPr/>
        </p:nvSpPr>
        <p:spPr>
          <a:xfrm>
            <a:off x="2152650" y="5318594"/>
            <a:ext cx="7886700" cy="13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70000"/>
              </a:lnSpc>
              <a:buClr>
                <a:srgbClr val="000000"/>
              </a:buClr>
              <a:buSzPts val="2092"/>
              <a:defRPr/>
            </a:pP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教育雲端帳號</a:t>
            </a:r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@</a:t>
            </a:r>
            <a:r>
              <a:rPr lang="en-US" altLang="zh-TW" sz="4400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ms.edu.tw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" name="Shape 174"/>
          <p:cNvSpPr txBox="1"/>
          <p:nvPr/>
        </p:nvSpPr>
        <p:spPr>
          <a:xfrm>
            <a:off x="1757520" y="2453922"/>
            <a:ext cx="867696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zh-TW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全國唯一</a:t>
            </a:r>
            <a:r>
              <a:rPr lang="zh-CN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教育通用</a:t>
            </a:r>
            <a:r>
              <a:rPr lang="zh-TW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帳號</a:t>
            </a:r>
            <a:r>
              <a:rPr lang="zh-TW" altLang="en-US" sz="27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endParaRPr lang="en-US" altLang="zh-TW" sz="2700" kern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5" name="Picture 2" descr="教育體系單一簽入服務">
            <a:extLst>
              <a:ext uri="{FF2B5EF4-FFF2-40B4-BE49-F238E27FC236}">
                <a16:creationId xmlns:a16="http://schemas.microsoft.com/office/drawing/2014/main" id="{00684B6D-C54D-634C-9895-AF88D7E5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65" y="3089913"/>
            <a:ext cx="1290312" cy="12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F83F2-93D0-5049-B5E0-B3ED5839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7" y="3300490"/>
            <a:ext cx="3184711" cy="18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2"/>
          <p:cNvSpPr txBox="1">
            <a:spLocks/>
          </p:cNvSpPr>
          <p:nvPr/>
        </p:nvSpPr>
        <p:spPr>
          <a:xfrm>
            <a:off x="1891862" y="1532843"/>
            <a:ext cx="8087710" cy="72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0000"/>
              </a:buClr>
              <a:buSzPts val="3600"/>
              <a:buNone/>
            </a:pPr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教育雲端帳號</a:t>
            </a:r>
            <a:r>
              <a:rPr lang="en-US" altLang="zh-TW" sz="48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@</a:t>
            </a:r>
            <a:r>
              <a:rPr lang="en-US" altLang="zh-TW" sz="4800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mail.edu.tw</a:t>
            </a:r>
            <a:endParaRPr lang="zh-TW" altLang="en-US" sz="4800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" name="Shape 173"/>
          <p:cNvSpPr txBox="1"/>
          <p:nvPr/>
        </p:nvSpPr>
        <p:spPr>
          <a:xfrm>
            <a:off x="2152650" y="4770765"/>
            <a:ext cx="7886700" cy="13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70000"/>
              </a:lnSpc>
              <a:buClr>
                <a:srgbClr val="000000"/>
              </a:buClr>
              <a:buSzPts val="2092"/>
              <a:defRPr/>
            </a:pP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algn="ctr">
              <a:lnSpc>
                <a:spcPct val="70000"/>
              </a:lnSpc>
              <a:buClr>
                <a:srgbClr val="000000"/>
              </a:buClr>
              <a:buSzPts val="2092"/>
              <a:defRPr/>
            </a:pP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教育雲端帳號</a:t>
            </a:r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@</a:t>
            </a:r>
            <a:r>
              <a:rPr lang="en-US" altLang="zh-TW" sz="4400" dirty="0" err="1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go.edu.tw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" name="Shape 174"/>
          <p:cNvSpPr txBox="1"/>
          <p:nvPr/>
        </p:nvSpPr>
        <p:spPr>
          <a:xfrm>
            <a:off x="1757520" y="2453922"/>
            <a:ext cx="867696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zh-TW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全國唯一</a:t>
            </a:r>
            <a:r>
              <a:rPr lang="zh-CN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教育通用</a:t>
            </a:r>
            <a:r>
              <a:rPr lang="zh-TW" altLang="en-US" sz="40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帳號</a:t>
            </a:r>
            <a:r>
              <a:rPr lang="zh-TW" altLang="en-US" sz="2700" kern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endParaRPr lang="en-US" altLang="zh-TW" sz="2700" kern="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5" name="Picture 2" descr="教育體系單一簽入服務">
            <a:extLst>
              <a:ext uri="{FF2B5EF4-FFF2-40B4-BE49-F238E27FC236}">
                <a16:creationId xmlns:a16="http://schemas.microsoft.com/office/drawing/2014/main" id="{00684B6D-C54D-634C-9895-AF88D7E5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65" y="3089913"/>
            <a:ext cx="1290312" cy="12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961397F-575C-3C4F-8781-7C9667B1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6" y="3089913"/>
            <a:ext cx="3427317" cy="20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E03E184-2F1E-934A-A895-5458DCA66A19}"/>
              </a:ext>
            </a:extLst>
          </p:cNvPr>
          <p:cNvSpPr/>
          <p:nvPr/>
        </p:nvSpPr>
        <p:spPr>
          <a:xfrm>
            <a:off x="403405" y="1281371"/>
            <a:ext cx="11214854" cy="32348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學生需洽詢資訊組長或網管老師；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>
                <a:latin typeface="Microsoft JhengHei"/>
                <a:ea typeface="Microsoft JhengHei"/>
              </a:rPr>
              <a:t>教師亦可先洽詢資訊組長及網管老師​協助或詢問嘉義縣教育網路中心。</a:t>
            </a:r>
            <a:endParaRPr lang="en-US" altLang="zh-TW" sz="4000" dirty="0">
              <a:latin typeface="Microsoft JhengHei"/>
              <a:ea typeface="Microsoft JhengHei"/>
            </a:endParaRPr>
          </a:p>
          <a:p>
            <a:pPr algn="ctr">
              <a:lnSpc>
                <a:spcPct val="150000"/>
              </a:lnSpc>
            </a:pP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2F4A7EA1-CA56-844E-B06A-B2EDB6772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00" y="3893522"/>
            <a:ext cx="2921824" cy="296447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F9D1EA7-F317-FA4A-BE1F-E440B7EEEE52}"/>
              </a:ext>
            </a:extLst>
          </p:cNvPr>
          <p:cNvGrpSpPr/>
          <p:nvPr/>
        </p:nvGrpSpPr>
        <p:grpSpPr>
          <a:xfrm>
            <a:off x="2836566" y="4724778"/>
            <a:ext cx="6316134" cy="1757518"/>
            <a:chOff x="2252133" y="4721641"/>
            <a:chExt cx="6316134" cy="1757518"/>
          </a:xfrm>
        </p:grpSpPr>
        <p:pic>
          <p:nvPicPr>
            <p:cNvPr id="9" name="圖片 8" descr="一張含有 鏡 的圖片&#10;&#10;自動產生的描述">
              <a:extLst>
                <a:ext uri="{FF2B5EF4-FFF2-40B4-BE49-F238E27FC236}">
                  <a16:creationId xmlns:a16="http://schemas.microsoft.com/office/drawing/2014/main" id="{3553D30C-5BCA-9F47-9C14-112F67040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" r="8215"/>
            <a:stretch/>
          </p:blipFill>
          <p:spPr>
            <a:xfrm>
              <a:off x="2252133" y="4721641"/>
              <a:ext cx="6316134" cy="1757518"/>
            </a:xfrm>
            <a:prstGeom prst="rect">
              <a:avLst/>
            </a:prstGeom>
            <a:effectLst>
              <a:glow>
                <a:schemeClr val="accent1"/>
              </a:glow>
              <a:softEdge rad="76200"/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99191057-9F40-084D-8DF7-7AF2015460C6}"/>
                </a:ext>
              </a:extLst>
            </p:cNvPr>
            <p:cNvSpPr txBox="1"/>
            <p:nvPr/>
          </p:nvSpPr>
          <p:spPr>
            <a:xfrm>
              <a:off x="2996377" y="5138735"/>
              <a:ext cx="53001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縣市帳號忘了、登入不了</a:t>
              </a:r>
              <a:endPara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2043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2920884" y="1792289"/>
            <a:ext cx="6350231" cy="1103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教育雲端帳號客服專線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F1587B1-CCB8-264B-AA66-6A005F37142C}"/>
              </a:ext>
            </a:extLst>
          </p:cNvPr>
          <p:cNvGrpSpPr/>
          <p:nvPr/>
        </p:nvGrpSpPr>
        <p:grpSpPr>
          <a:xfrm>
            <a:off x="838200" y="2762639"/>
            <a:ext cx="10466840" cy="2161267"/>
            <a:chOff x="838200" y="2762639"/>
            <a:chExt cx="10466840" cy="2161267"/>
          </a:xfrm>
        </p:grpSpPr>
        <p:sp>
          <p:nvSpPr>
            <p:cNvPr id="3" name="Content Placeholder 1"/>
            <p:cNvSpPr txBox="1">
              <a:spLocks/>
            </p:cNvSpPr>
            <p:nvPr/>
          </p:nvSpPr>
          <p:spPr>
            <a:xfrm>
              <a:off x="838200" y="3124202"/>
              <a:ext cx="10466840" cy="179970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TW" sz="5400" dirty="0">
                  <a:solidFill>
                    <a:schemeClr val="bg2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04-2222-0507</a:t>
              </a:r>
            </a:p>
            <a:p>
              <a:pPr marL="0" indent="0" algn="ctr">
                <a:buNone/>
              </a:pPr>
              <a:r>
                <a:rPr lang="zh-TW" altLang="en-US" sz="5400" dirty="0">
                  <a:solidFill>
                    <a:schemeClr val="bg2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</a:t>
              </a:r>
              <a:r>
                <a:rPr lang="en-US" sz="5400" dirty="0">
                  <a:solidFill>
                    <a:schemeClr val="bg2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oidcservice@mail.edu.tw</a:t>
              </a:r>
              <a:endParaRPr lang="en-US" sz="5400" dirty="0">
                <a:solidFill>
                  <a:schemeClr val="bg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7" name="圖片 6" descr="一張含有 畫畫 的圖片&#10;&#10;自動產生的描述">
              <a:extLst>
                <a:ext uri="{FF2B5EF4-FFF2-40B4-BE49-F238E27FC236}">
                  <a16:creationId xmlns:a16="http://schemas.microsoft.com/office/drawing/2014/main" id="{D1794C7D-3D3C-3841-9289-B838D92B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3" y="2762639"/>
              <a:ext cx="1066800" cy="1066800"/>
            </a:xfrm>
            <a:prstGeom prst="rect">
              <a:avLst/>
            </a:prstGeom>
          </p:spPr>
        </p:pic>
        <p:pic>
          <p:nvPicPr>
            <p:cNvPr id="9" name="圖片 8" descr="一張含有 畫畫 的圖片&#10;&#10;自動產生的描述">
              <a:extLst>
                <a:ext uri="{FF2B5EF4-FFF2-40B4-BE49-F238E27FC236}">
                  <a16:creationId xmlns:a16="http://schemas.microsoft.com/office/drawing/2014/main" id="{C38BB620-29CD-5A40-884D-35A5E52D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42" y="3962400"/>
              <a:ext cx="11430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5847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72E38-F0EB-D846-8392-C5D78496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934"/>
            <a:ext cx="12192000" cy="57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0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856DC-2293-5240-8265-56A7BFF3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8800" dirty="0"/>
              <a:t>　教育體系身分認證服務啟動</a:t>
            </a:r>
            <a:endParaRPr lang="en-TW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9C7E9-720D-7244-9BC2-02CA508D6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8425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08-109版型2.pptx" id="{4AE8BE5F-6522-49AF-A249-6ABE51FF4C44}" vid="{EBCA290B-40AA-41C9-9466-DAD139D57F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2675</TotalTime>
  <Words>618</Words>
  <Application>Microsoft Macintosh PowerPoint</Application>
  <PresentationFormat>Widescreen</PresentationFormat>
  <Paragraphs>108</Paragraphs>
  <Slides>87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Microsoft JhengHei</vt:lpstr>
      <vt:lpstr>Microsoft JhengHei</vt:lpstr>
      <vt:lpstr>Arial</vt:lpstr>
      <vt:lpstr>Calibri</vt:lpstr>
      <vt:lpstr>Office 佈景主題</vt:lpstr>
      <vt:lpstr>教育體系單一簽入服務 使用教育雲端帳號</vt:lpstr>
      <vt:lpstr>2013</vt:lpstr>
      <vt:lpstr>22縣市OpenID</vt:lpstr>
      <vt:lpstr>PowerPoint Presentation</vt:lpstr>
      <vt:lpstr>2014</vt:lpstr>
      <vt:lpstr>教育雲入口網</vt:lpstr>
      <vt:lpstr>PowerPoint Presentation</vt:lpstr>
      <vt:lpstr>2016</vt:lpstr>
      <vt:lpstr>　教育體系身分認證服務啟動</vt:lpstr>
      <vt:lpstr>2019</vt:lpstr>
      <vt:lpstr>37＋</vt:lpstr>
      <vt:lpstr>PowerPoint Presentation</vt:lpstr>
      <vt:lpstr>PowerPoint Presentation</vt:lpstr>
      <vt:lpstr>PowerPoint Presentation</vt:lpstr>
      <vt:lpstr>22</vt:lpstr>
      <vt:lpstr>66</vt:lpstr>
      <vt:lpstr>PowerPoint Presentation</vt:lpstr>
      <vt:lpstr>1,300,000</vt:lpstr>
      <vt:lpstr>7,000,000</vt:lpstr>
      <vt:lpstr>2020</vt:lpstr>
      <vt:lpstr>PowerPoint Presentation</vt:lpstr>
      <vt:lpstr>關於我們</vt:lpstr>
      <vt:lpstr>繞臺四圈</vt:lpstr>
      <vt:lpstr>50UP</vt:lpstr>
      <vt:lpstr>早睡早起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今日簡報</vt:lpstr>
      <vt:lpstr>單一帳號？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何不利用一組帳密通行各網站？</vt:lpstr>
      <vt:lpstr>教育體系身分認證服務</vt:lpstr>
      <vt:lpstr>教育雲端帳號</vt:lpstr>
      <vt:lpstr>帳號                ？＝                 電子郵件</vt:lpstr>
      <vt:lpstr>PowerPoint Presentation</vt:lpstr>
      <vt:lpstr>PowerPoint Presentation</vt:lpstr>
      <vt:lpstr>PowerPoint Presentation</vt:lpstr>
      <vt:lpstr>PowerPoint Presentation</vt:lpstr>
      <vt:lpstr>誰能告訴我怎麼擁有教育雲端帳號？</vt:lpstr>
      <vt:lpstr>PowerPoint Presentation</vt:lpstr>
      <vt:lpstr>個人資料來源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怎麼知道某網站支援 「教育雲端帳號」登入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Even More…..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jung915</dc:creator>
  <cp:lastModifiedBy>Shengche Hsiao</cp:lastModifiedBy>
  <cp:revision>94</cp:revision>
  <dcterms:created xsi:type="dcterms:W3CDTF">2017-12-14T08:58:55Z</dcterms:created>
  <dcterms:modified xsi:type="dcterms:W3CDTF">2020-09-25T02:36:08Z</dcterms:modified>
</cp:coreProperties>
</file>