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1" r:id="rId5"/>
    <p:sldId id="260" r:id="rId6"/>
    <p:sldId id="353" r:id="rId7"/>
    <p:sldId id="354" r:id="rId8"/>
    <p:sldId id="355" r:id="rId9"/>
    <p:sldId id="356" r:id="rId10"/>
    <p:sldId id="284" r:id="rId11"/>
    <p:sldId id="390" r:id="rId12"/>
    <p:sldId id="395" r:id="rId13"/>
    <p:sldId id="391" r:id="rId14"/>
    <p:sldId id="392" r:id="rId15"/>
    <p:sldId id="393" r:id="rId16"/>
    <p:sldId id="394" r:id="rId17"/>
    <p:sldId id="344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2FDAF"/>
    <a:srgbClr val="FEE8E6"/>
    <a:srgbClr val="FAC8BE"/>
    <a:srgbClr val="F69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6CD44-0C78-4081-9F15-831BBBCBC3E4}" v="4376" dt="2020-09-23T11:54:44.16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嘉田" userId="d8c01ff2-a2e4-462f-bcc4-f0134513cff9" providerId="ADAL" clId="{ACDEFDC3-4F62-4183-8189-0AFF641FC85B}"/>
    <pc:docChg chg="undo custSel mod modSld modMainMaster">
      <pc:chgData name="王嘉田" userId="d8c01ff2-a2e4-462f-bcc4-f0134513cff9" providerId="ADAL" clId="{ACDEFDC3-4F62-4183-8189-0AFF641FC85B}" dt="2019-11-18T03:11:30.645" v="120" actId="1076"/>
      <pc:docMkLst>
        <pc:docMk/>
      </pc:docMkLst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361241326" sldId="261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61241326" sldId="261"/>
            <ac:spMk id="15" creationId="{6FC11E2E-9797-4FEA-90FD-894E32A208B5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61241326" sldId="261"/>
            <ac:spMk id="17" creationId="{F8828EFD-56F8-4B00-9A0D-B623CC074A0E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61241326" sldId="261"/>
            <ac:spMk id="19" creationId="{3D4697C8-4A0D-4493-B526-7CC15E0EE557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61241326" sldId="261"/>
            <ac:spMk id="21" creationId="{A085B63A-2D2F-4B09-9BFB-E2080686CEE0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2538635490" sldId="268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2538635490" sldId="268"/>
            <ac:spMk id="59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2538635490" sldId="268"/>
            <ac:spMk id="61" creationId="{E9928CB4-FA8A-471E-A802-B1B3E34FDFFE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4094578503" sldId="335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79" creationId="{12617755-D451-4BAF-9B55-518297BFF42D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81" creationId="{86C062C2-3673-4248-BE21-B51B16E63267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1028" creationId="{0C45045A-6083-4B3E-956A-67582337527D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1029" creationId="{EBD2B2B2-1395-4E7B-87A0-BD34551C01B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1030" creationId="{42875DDC-0225-45F8-B745-78688F2D1ADC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94578503" sldId="335"/>
            <ac:spMk id="1031" creationId="{4F329563-0961-4426-90D2-2DF4888E5461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1426784964" sldId="337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1426784964" sldId="337"/>
            <ac:spMk id="9" creationId="{42285737-90EE-47DC-AC80-8AE156B11969}"/>
          </ac:spMkLst>
        </pc:spChg>
        <pc:grpChg chg="add del">
          <ac:chgData name="王嘉田" userId="d8c01ff2-a2e4-462f-bcc4-f0134513cff9" providerId="ADAL" clId="{ACDEFDC3-4F62-4183-8189-0AFF641FC85B}" dt="2019-11-18T03:04:07.034" v="63"/>
          <ac:grpSpMkLst>
            <pc:docMk/>
            <pc:sldMk cId="1426784964" sldId="337"/>
            <ac:grpSpMk id="11" creationId="{B57BDC17-F1B3-455F-BBF1-680AA1F25C06}"/>
          </ac:grpSpMkLst>
        </pc:gr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3255815009" sldId="339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255815009" sldId="339"/>
            <ac:spMk id="59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255815009" sldId="339"/>
            <ac:spMk id="61" creationId="{E9928CB4-FA8A-471E-A802-B1B3E34FDFFE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2991090721" sldId="340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2991090721" sldId="340"/>
            <ac:spMk id="5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2991090721" sldId="340"/>
            <ac:spMk id="6" creationId="{E9928CB4-FA8A-471E-A802-B1B3E34FDFFE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3012145919" sldId="341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012145919" sldId="341"/>
            <ac:spMk id="59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3012145919" sldId="341"/>
            <ac:spMk id="61" creationId="{E9928CB4-FA8A-471E-A802-B1B3E34FDFFE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4038171318" sldId="342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38171318" sldId="342"/>
            <ac:spMk id="59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038171318" sldId="342"/>
            <ac:spMk id="61" creationId="{E9928CB4-FA8A-471E-A802-B1B3E34FDFFE}"/>
          </ac:spMkLst>
        </pc:spChg>
      </pc:sldChg>
      <pc:sldChg chg="addSp delSp delDesignElem">
        <pc:chgData name="王嘉田" userId="d8c01ff2-a2e4-462f-bcc4-f0134513cff9" providerId="ADAL" clId="{ACDEFDC3-4F62-4183-8189-0AFF641FC85B}" dt="2019-11-18T03:04:07.034" v="63"/>
        <pc:sldMkLst>
          <pc:docMk/>
          <pc:sldMk cId="451194744" sldId="343"/>
        </pc:sldMkLst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51194744" sldId="343"/>
            <ac:spMk id="59" creationId="{7638B808-3128-4131-916F-713C3B7F2D96}"/>
          </ac:spMkLst>
        </pc:spChg>
        <pc:spChg chg="add del">
          <ac:chgData name="王嘉田" userId="d8c01ff2-a2e4-462f-bcc4-f0134513cff9" providerId="ADAL" clId="{ACDEFDC3-4F62-4183-8189-0AFF641FC85B}" dt="2019-11-18T03:04:07.034" v="63"/>
          <ac:spMkLst>
            <pc:docMk/>
            <pc:sldMk cId="451194744" sldId="343"/>
            <ac:spMk id="61" creationId="{E9928CB4-FA8A-471E-A802-B1B3E34FDFFE}"/>
          </ac:spMkLst>
        </pc:spChg>
      </pc:sldChg>
      <pc:sldChg chg="addSp delSp modSp mod setBg setClrOvrMap">
        <pc:chgData name="王嘉田" userId="d8c01ff2-a2e4-462f-bcc4-f0134513cff9" providerId="ADAL" clId="{ACDEFDC3-4F62-4183-8189-0AFF641FC85B}" dt="2019-11-18T03:11:30.645" v="120" actId="1076"/>
        <pc:sldMkLst>
          <pc:docMk/>
          <pc:sldMk cId="579493011" sldId="344"/>
        </pc:sldMkLst>
        <pc:spChg chg="mod">
          <ac:chgData name="王嘉田" userId="d8c01ff2-a2e4-462f-bcc4-f0134513cff9" providerId="ADAL" clId="{ACDEFDC3-4F62-4183-8189-0AFF641FC85B}" dt="2019-11-18T03:10:25.326" v="115" actId="1076"/>
          <ac:spMkLst>
            <pc:docMk/>
            <pc:sldMk cId="579493011" sldId="344"/>
            <ac:spMk id="2" creationId="{00000000-0000-0000-0000-000000000000}"/>
          </ac:spMkLst>
        </pc:spChg>
        <pc:spChg chg="del mod">
          <ac:chgData name="王嘉田" userId="d8c01ff2-a2e4-462f-bcc4-f0134513cff9" providerId="ADAL" clId="{ACDEFDC3-4F62-4183-8189-0AFF641FC85B}" dt="2019-11-18T03:05:39.962" v="71" actId="478"/>
          <ac:spMkLst>
            <pc:docMk/>
            <pc:sldMk cId="579493011" sldId="344"/>
            <ac:spMk id="3" creationId="{00000000-0000-0000-0000-000000000000}"/>
          </ac:spMkLst>
        </pc:spChg>
        <pc:spChg chg="add del">
          <ac:chgData name="王嘉田" userId="d8c01ff2-a2e4-462f-bcc4-f0134513cff9" providerId="ADAL" clId="{ACDEFDC3-4F62-4183-8189-0AFF641FC85B}" dt="2019-11-18T03:04:34.694" v="65" actId="26606"/>
          <ac:spMkLst>
            <pc:docMk/>
            <pc:sldMk cId="579493011" sldId="344"/>
            <ac:spMk id="6" creationId="{87CC2527-562A-4F69-B487-4371E5B243E7}"/>
          </ac:spMkLst>
        </pc:spChg>
        <pc:spChg chg="add del">
          <ac:chgData name="王嘉田" userId="d8c01ff2-a2e4-462f-bcc4-f0134513cff9" providerId="ADAL" clId="{ACDEFDC3-4F62-4183-8189-0AFF641FC85B}" dt="2019-11-18T02:57:08.471" v="1" actId="26606"/>
          <ac:spMkLst>
            <pc:docMk/>
            <pc:sldMk cId="579493011" sldId="344"/>
            <ac:spMk id="9" creationId="{71B2258F-86CA-4D4D-8270-BC05FCDEBFB3}"/>
          </ac:spMkLst>
        </pc:spChg>
        <pc:spChg chg="add del">
          <ac:chgData name="王嘉田" userId="d8c01ff2-a2e4-462f-bcc4-f0134513cff9" providerId="ADAL" clId="{ACDEFDC3-4F62-4183-8189-0AFF641FC85B}" dt="2019-11-18T03:04:45.297" v="67" actId="26606"/>
          <ac:spMkLst>
            <pc:docMk/>
            <pc:sldMk cId="579493011" sldId="344"/>
            <ac:spMk id="10" creationId="{AB45A142-4255-493C-8284-5D566C121B10}"/>
          </ac:spMkLst>
        </pc:spChg>
        <pc:spChg chg="add del">
          <ac:chgData name="王嘉田" userId="d8c01ff2-a2e4-462f-bcc4-f0134513cff9" providerId="ADAL" clId="{ACDEFDC3-4F62-4183-8189-0AFF641FC85B}" dt="2019-11-18T02:57:15.639" v="3" actId="26606"/>
          <ac:spMkLst>
            <pc:docMk/>
            <pc:sldMk cId="579493011" sldId="344"/>
            <ac:spMk id="11" creationId="{06E64A6D-2B9F-4AAD-AB42-A61BAF01AC12}"/>
          </ac:spMkLst>
        </pc:spChg>
        <pc:spChg chg="add del">
          <ac:chgData name="王嘉田" userId="d8c01ff2-a2e4-462f-bcc4-f0134513cff9" providerId="ADAL" clId="{ACDEFDC3-4F62-4183-8189-0AFF641FC85B}" dt="2019-11-18T02:57:15.639" v="3" actId="26606"/>
          <ac:spMkLst>
            <pc:docMk/>
            <pc:sldMk cId="579493011" sldId="344"/>
            <ac:spMk id="12" creationId="{FBC3EAFD-A275-4F9B-8F62-72B6678F35A8}"/>
          </ac:spMkLst>
        </pc:spChg>
        <pc:spChg chg="add del">
          <ac:chgData name="王嘉田" userId="d8c01ff2-a2e4-462f-bcc4-f0134513cff9" providerId="ADAL" clId="{ACDEFDC3-4F62-4183-8189-0AFF641FC85B}" dt="2019-11-18T02:58:16.451" v="15" actId="26606"/>
          <ac:spMkLst>
            <pc:docMk/>
            <pc:sldMk cId="579493011" sldId="344"/>
            <ac:spMk id="17" creationId="{71B2258F-86CA-4D4D-8270-BC05FCDEBFB3}"/>
          </ac:spMkLst>
        </pc:spChg>
        <pc:picChg chg="mod ord modCrop">
          <ac:chgData name="王嘉田" userId="d8c01ff2-a2e4-462f-bcc4-f0134513cff9" providerId="ADAL" clId="{ACDEFDC3-4F62-4183-8189-0AFF641FC85B}" dt="2019-11-18T03:10:04.333" v="111" actId="14100"/>
          <ac:picMkLst>
            <pc:docMk/>
            <pc:sldMk cId="579493011" sldId="344"/>
            <ac:picMk id="4" creationId="{DD35E7BE-F98B-488C-B4EB-0B718505EA18}"/>
          </ac:picMkLst>
        </pc:picChg>
        <pc:picChg chg="add del">
          <ac:chgData name="王嘉田" userId="d8c01ff2-a2e4-462f-bcc4-f0134513cff9" providerId="ADAL" clId="{ACDEFDC3-4F62-4183-8189-0AFF641FC85B}" dt="2019-11-18T02:57:15.639" v="3" actId="26606"/>
          <ac:picMkLst>
            <pc:docMk/>
            <pc:sldMk cId="579493011" sldId="344"/>
            <ac:picMk id="13" creationId="{C51881DD-AD85-41BE-8A49-C2FB45800E10}"/>
          </ac:picMkLst>
        </pc:picChg>
        <pc:picChg chg="add mod">
          <ac:chgData name="王嘉田" userId="d8c01ff2-a2e4-462f-bcc4-f0134513cff9" providerId="ADAL" clId="{ACDEFDC3-4F62-4183-8189-0AFF641FC85B}" dt="2019-11-18T03:10:59.688" v="118" actId="1076"/>
          <ac:picMkLst>
            <pc:docMk/>
            <pc:sldMk cId="579493011" sldId="344"/>
            <ac:picMk id="16" creationId="{37023839-65DA-4018-AFF3-E639EDDE712F}"/>
          </ac:picMkLst>
        </pc:picChg>
        <pc:picChg chg="add mod">
          <ac:chgData name="王嘉田" userId="d8c01ff2-a2e4-462f-bcc4-f0134513cff9" providerId="ADAL" clId="{ACDEFDC3-4F62-4183-8189-0AFF641FC85B}" dt="2019-11-18T03:10:59.688" v="118" actId="1076"/>
          <ac:picMkLst>
            <pc:docMk/>
            <pc:sldMk cId="579493011" sldId="344"/>
            <ac:picMk id="18" creationId="{5F7DE660-A231-489C-9DAB-442FF9507A8E}"/>
          </ac:picMkLst>
        </pc:picChg>
        <pc:picChg chg="add mod">
          <ac:chgData name="王嘉田" userId="d8c01ff2-a2e4-462f-bcc4-f0134513cff9" providerId="ADAL" clId="{ACDEFDC3-4F62-4183-8189-0AFF641FC85B}" dt="2019-11-18T03:11:30.645" v="120" actId="1076"/>
          <ac:picMkLst>
            <pc:docMk/>
            <pc:sldMk cId="579493011" sldId="344"/>
            <ac:picMk id="19" creationId="{887ABD7B-618A-4FB7-8827-B5FC952F4407}"/>
          </ac:picMkLst>
        </pc:picChg>
        <pc:cxnChg chg="add del">
          <ac:chgData name="王嘉田" userId="d8c01ff2-a2e4-462f-bcc4-f0134513cff9" providerId="ADAL" clId="{ACDEFDC3-4F62-4183-8189-0AFF641FC85B}" dt="2019-11-18T03:04:34.694" v="65" actId="26606"/>
          <ac:cxnSpMkLst>
            <pc:docMk/>
            <pc:sldMk cId="579493011" sldId="344"/>
            <ac:cxnSpMk id="7" creationId="{BCDAEC91-5BCE-4B55-9CC0-43EF94CB734B}"/>
          </ac:cxnSpMkLst>
        </pc:cxnChg>
        <pc:cxnChg chg="add del">
          <ac:chgData name="王嘉田" userId="d8c01ff2-a2e4-462f-bcc4-f0134513cff9" providerId="ADAL" clId="{ACDEFDC3-4F62-4183-8189-0AFF641FC85B}" dt="2019-11-18T03:04:45.297" v="67" actId="26606"/>
          <ac:cxnSpMkLst>
            <pc:docMk/>
            <pc:sldMk cId="579493011" sldId="344"/>
            <ac:cxnSpMk id="14" creationId="{38FB9660-F42F-4313-BBC4-47C007FE484C}"/>
          </ac:cxnSpMkLst>
        </pc:cxnChg>
        <pc:cxnChg chg="add del">
          <ac:chgData name="王嘉田" userId="d8c01ff2-a2e4-462f-bcc4-f0134513cff9" providerId="ADAL" clId="{ACDEFDC3-4F62-4183-8189-0AFF641FC85B}" dt="2019-11-18T02:57:15.639" v="3" actId="26606"/>
          <ac:cxnSpMkLst>
            <pc:docMk/>
            <pc:sldMk cId="579493011" sldId="344"/>
            <ac:cxnSpMk id="15" creationId="{9AD20FE8-ED02-4CDE-83B1-A1436305C3DC}"/>
          </ac:cxnSpMkLst>
        </pc:cxnChg>
      </pc:sldChg>
      <pc:sldMasterChg chg="modSldLayout">
        <pc:chgData name="王嘉田" userId="d8c01ff2-a2e4-462f-bcc4-f0134513cff9" providerId="ADAL" clId="{ACDEFDC3-4F62-4183-8189-0AFF641FC85B}" dt="2019-11-18T03:03:55.170" v="62"/>
        <pc:sldMasterMkLst>
          <pc:docMk/>
          <pc:sldMasterMk cId="2969781628" sldId="2147483660"/>
        </pc:sldMasterMkLst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2476449888" sldId="2147483661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2476449888" sldId="2147483661"/>
              <ac:picMk id="7" creationId="{5545FC85-A750-4789-9D3B-BEE38A695D3F}"/>
            </ac:picMkLst>
          </pc:picChg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2476449888" sldId="2147483661"/>
              <ac:picMk id="8" creationId="{319F63FA-AFFC-44F3-953B-93FEB1FE7F56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3298505430" sldId="2147483662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3298505430" sldId="2147483662"/>
              <ac:picMk id="7" creationId="{BDAD7F14-3E94-48A7-8D88-03A8B2A2ADE8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1135381519" sldId="2147483664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1135381519" sldId="2147483664"/>
              <ac:picMk id="8" creationId="{A57C842F-07A2-44C3-A43D-CB3F9D735937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3145205011" sldId="2147483665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3145205011" sldId="2147483665"/>
              <ac:picMk id="10" creationId="{9070AD0A-9A69-43C9-B55E-2A87688F1158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1188914183" sldId="2147483666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1188914183" sldId="2147483666"/>
              <ac:picMk id="6" creationId="{0CEC5D55-BEB1-4A8B-8287-2B7FFB91418B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3460205472" sldId="2147483668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3460205472" sldId="2147483668"/>
              <ac:picMk id="8" creationId="{5AA125C3-36A0-40C1-BBE9-977950F9AA99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3432406961" sldId="2147483669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3432406961" sldId="2147483669"/>
              <ac:picMk id="8" creationId="{EAC438B7-5BDF-4D41-8243-8C3E9AB97CEA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2350320820" sldId="2147483670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2350320820" sldId="2147483670"/>
              <ac:picMk id="7" creationId="{40FDF740-3F16-429B-9673-2A8CCDF9306A}"/>
            </ac:picMkLst>
          </pc:picChg>
        </pc:sldLayoutChg>
        <pc:sldLayoutChg chg="addSp">
          <pc:chgData name="王嘉田" userId="d8c01ff2-a2e4-462f-bcc4-f0134513cff9" providerId="ADAL" clId="{ACDEFDC3-4F62-4183-8189-0AFF641FC85B}" dt="2019-11-18T03:03:55.170" v="62"/>
          <pc:sldLayoutMkLst>
            <pc:docMk/>
            <pc:sldMasterMk cId="2969781628" sldId="2147483660"/>
            <pc:sldLayoutMk cId="2494440496" sldId="2147483671"/>
          </pc:sldLayoutMkLst>
          <pc:picChg chg="add">
            <ac:chgData name="王嘉田" userId="d8c01ff2-a2e4-462f-bcc4-f0134513cff9" providerId="ADAL" clId="{ACDEFDC3-4F62-4183-8189-0AFF641FC85B}" dt="2019-11-18T03:03:55.170" v="62"/>
            <ac:picMkLst>
              <pc:docMk/>
              <pc:sldMasterMk cId="2969781628" sldId="2147483660"/>
              <pc:sldLayoutMk cId="2494440496" sldId="2147483671"/>
              <ac:picMk id="7" creationId="{73396ADA-CC54-4565-99B1-A9EBD3B88FAC}"/>
            </ac:picMkLst>
          </pc:picChg>
        </pc:sldLayoutChg>
      </pc:sldMasterChg>
    </pc:docChg>
  </pc:docChgLst>
  <pc:docChgLst>
    <pc:chgData name="王嘉田" userId="S::justin@enccyc.onmicrosoft.com::d8c01ff2-a2e4-462f-bcc4-f0134513cff9" providerId="AD" clId="Web-{412D027E-668F-4B1F-9B35-19CA08D00D54}"/>
    <pc:docChg chg="modSld">
      <pc:chgData name="王嘉田" userId="S::justin@enccyc.onmicrosoft.com::d8c01ff2-a2e4-462f-bcc4-f0134513cff9" providerId="AD" clId="Web-{412D027E-668F-4B1F-9B35-19CA08D00D54}" dt="2020-01-13T15:22:32.049" v="30" actId="20577"/>
      <pc:docMkLst>
        <pc:docMk/>
      </pc:docMkLst>
      <pc:sldChg chg="modSp">
        <pc:chgData name="王嘉田" userId="S::justin@enccyc.onmicrosoft.com::d8c01ff2-a2e4-462f-bcc4-f0134513cff9" providerId="AD" clId="Web-{412D027E-668F-4B1F-9B35-19CA08D00D54}" dt="2020-01-13T15:22:25.596" v="29" actId="20577"/>
        <pc:sldMkLst>
          <pc:docMk/>
          <pc:sldMk cId="3299536195" sldId="287"/>
        </pc:sldMkLst>
        <pc:spChg chg="mod">
          <ac:chgData name="王嘉田" userId="S::justin@enccyc.onmicrosoft.com::d8c01ff2-a2e4-462f-bcc4-f0134513cff9" providerId="AD" clId="Web-{412D027E-668F-4B1F-9B35-19CA08D00D54}" dt="2020-01-13T15:22:25.596" v="29" actId="20577"/>
          <ac:spMkLst>
            <pc:docMk/>
            <pc:sldMk cId="3299536195" sldId="287"/>
            <ac:spMk id="24" creationId="{2C9E4E9D-7F4D-480A-8C72-8B04A908EC36}"/>
          </ac:spMkLst>
        </pc:spChg>
        <pc:spChg chg="mod">
          <ac:chgData name="王嘉田" userId="S::justin@enccyc.onmicrosoft.com::d8c01ff2-a2e4-462f-bcc4-f0134513cff9" providerId="AD" clId="Web-{412D027E-668F-4B1F-9B35-19CA08D00D54}" dt="2020-01-13T15:21:22.017" v="1" actId="1076"/>
          <ac:spMkLst>
            <pc:docMk/>
            <pc:sldMk cId="3299536195" sldId="287"/>
            <ac:spMk id="32" creationId="{A2A0D17D-2DC7-40CD-A823-70833742076A}"/>
          </ac:spMkLst>
        </pc:spChg>
      </pc:sldChg>
    </pc:docChg>
  </pc:docChgLst>
  <pc:docChgLst>
    <pc:chgData name="王嘉田" userId="d8c01ff2-a2e4-462f-bcc4-f0134513cff9" providerId="ADAL" clId="{4B66CD44-0C78-4081-9F15-831BBBCBC3E4}"/>
    <pc:docChg chg="undo custSel mod addSld delSld modSld">
      <pc:chgData name="王嘉田" userId="d8c01ff2-a2e4-462f-bcc4-f0134513cff9" providerId="ADAL" clId="{4B66CD44-0C78-4081-9F15-831BBBCBC3E4}" dt="2020-09-23T11:57:40.612" v="9814" actId="1076"/>
      <pc:docMkLst>
        <pc:docMk/>
      </pc:docMkLst>
      <pc:sldChg chg="modSp mod">
        <pc:chgData name="王嘉田" userId="d8c01ff2-a2e4-462f-bcc4-f0134513cff9" providerId="ADAL" clId="{4B66CD44-0C78-4081-9F15-831BBBCBC3E4}" dt="2020-09-22T12:03:12.253" v="630"/>
        <pc:sldMkLst>
          <pc:docMk/>
          <pc:sldMk cId="3059296693" sldId="260"/>
        </pc:sldMkLst>
        <pc:spChg chg="mod">
          <ac:chgData name="王嘉田" userId="d8c01ff2-a2e4-462f-bcc4-f0134513cff9" providerId="ADAL" clId="{4B66CD44-0C78-4081-9F15-831BBBCBC3E4}" dt="2020-09-22T12:02:24.233" v="520"/>
          <ac:spMkLst>
            <pc:docMk/>
            <pc:sldMk cId="3059296693" sldId="260"/>
            <ac:spMk id="4" creationId="{B5194275-AED5-4CA4-B486-D84E2CFF3B56}"/>
          </ac:spMkLst>
        </pc:spChg>
        <pc:spChg chg="mod">
          <ac:chgData name="王嘉田" userId="d8c01ff2-a2e4-462f-bcc4-f0134513cff9" providerId="ADAL" clId="{4B66CD44-0C78-4081-9F15-831BBBCBC3E4}" dt="2020-09-22T12:03:12.253" v="630"/>
          <ac:spMkLst>
            <pc:docMk/>
            <pc:sldMk cId="3059296693" sldId="260"/>
            <ac:spMk id="5" creationId="{11E8F743-B7BF-469C-95C8-111BDC426494}"/>
          </ac:spMkLst>
        </pc:spChg>
        <pc:spChg chg="mod">
          <ac:chgData name="王嘉田" userId="d8c01ff2-a2e4-462f-bcc4-f0134513cff9" providerId="ADAL" clId="{4B66CD44-0C78-4081-9F15-831BBBCBC3E4}" dt="2020-09-22T12:02:41.634" v="570"/>
          <ac:spMkLst>
            <pc:docMk/>
            <pc:sldMk cId="3059296693" sldId="260"/>
            <ac:spMk id="23" creationId="{14F58189-A093-452F-A24D-C2807F0B0BE9}"/>
          </ac:spMkLst>
        </pc:spChg>
        <pc:spChg chg="mod">
          <ac:chgData name="王嘉田" userId="d8c01ff2-a2e4-462f-bcc4-f0134513cff9" providerId="ADAL" clId="{4B66CD44-0C78-4081-9F15-831BBBCBC3E4}" dt="2020-09-22T12:02:59.202" v="610"/>
          <ac:spMkLst>
            <pc:docMk/>
            <pc:sldMk cId="3059296693" sldId="260"/>
            <ac:spMk id="26" creationId="{980E34B9-5749-4B2F-8E17-2F210AEA638A}"/>
          </ac:spMkLst>
        </pc:spChg>
      </pc:sldChg>
      <pc:sldChg chg="modSp mod">
        <pc:chgData name="王嘉田" userId="d8c01ff2-a2e4-462f-bcc4-f0134513cff9" providerId="ADAL" clId="{4B66CD44-0C78-4081-9F15-831BBBCBC3E4}" dt="2020-09-22T11:59:17.258" v="216" actId="403"/>
        <pc:sldMkLst>
          <pc:docMk/>
          <pc:sldMk cId="361241326" sldId="261"/>
        </pc:sldMkLst>
        <pc:spChg chg="mod">
          <ac:chgData name="王嘉田" userId="d8c01ff2-a2e4-462f-bcc4-f0134513cff9" providerId="ADAL" clId="{4B66CD44-0C78-4081-9F15-831BBBCBC3E4}" dt="2020-09-22T11:59:17.258" v="216" actId="403"/>
          <ac:spMkLst>
            <pc:docMk/>
            <pc:sldMk cId="361241326" sldId="261"/>
            <ac:spMk id="6" creationId="{EC9EDDBE-9917-47E9-A416-09BB37535FA9}"/>
          </ac:spMkLst>
        </pc:spChg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675627626" sldId="278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3865384777" sldId="279"/>
        </pc:sldMkLst>
      </pc:sldChg>
      <pc:sldChg chg="add del">
        <pc:chgData name="王嘉田" userId="d8c01ff2-a2e4-462f-bcc4-f0134513cff9" providerId="ADAL" clId="{4B66CD44-0C78-4081-9F15-831BBBCBC3E4}" dt="2020-09-22T13:04:23.391" v="7051"/>
        <pc:sldMkLst>
          <pc:docMk/>
          <pc:sldMk cId="1941698996" sldId="284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3299536195" sldId="287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4962683" sldId="332"/>
        </pc:sldMkLst>
      </pc:sldChg>
      <pc:sldChg chg="modSp mod">
        <pc:chgData name="王嘉田" userId="d8c01ff2-a2e4-462f-bcc4-f0134513cff9" providerId="ADAL" clId="{4B66CD44-0C78-4081-9F15-831BBBCBC3E4}" dt="2020-09-22T12:53:15.661" v="5730" actId="242"/>
        <pc:sldMkLst>
          <pc:docMk/>
          <pc:sldMk cId="579493011" sldId="344"/>
        </pc:sldMkLst>
        <pc:spChg chg="mod">
          <ac:chgData name="王嘉田" userId="d8c01ff2-a2e4-462f-bcc4-f0134513cff9" providerId="ADAL" clId="{4B66CD44-0C78-4081-9F15-831BBBCBC3E4}" dt="2020-09-22T12:53:15.661" v="5730" actId="242"/>
          <ac:spMkLst>
            <pc:docMk/>
            <pc:sldMk cId="579493011" sldId="344"/>
            <ac:spMk id="2" creationId="{00000000-0000-0000-0000-000000000000}"/>
          </ac:spMkLst>
        </pc:spChg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508436103" sldId="345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2144657942" sldId="346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3914745902" sldId="348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2189560412" sldId="349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1123003753" sldId="350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2678124046" sldId="351"/>
        </pc:sldMkLst>
      </pc:sldChg>
      <pc:sldChg chg="del">
        <pc:chgData name="王嘉田" userId="d8c01ff2-a2e4-462f-bcc4-f0134513cff9" providerId="ADAL" clId="{4B66CD44-0C78-4081-9F15-831BBBCBC3E4}" dt="2020-09-22T12:52:49.400" v="5723" actId="47"/>
        <pc:sldMkLst>
          <pc:docMk/>
          <pc:sldMk cId="3378104149" sldId="352"/>
        </pc:sldMkLst>
      </pc:sldChg>
      <pc:sldChg chg="addSp modSp new mod setBg">
        <pc:chgData name="王嘉田" userId="d8c01ff2-a2e4-462f-bcc4-f0134513cff9" providerId="ADAL" clId="{4B66CD44-0C78-4081-9F15-831BBBCBC3E4}" dt="2020-09-22T12:12:05.731" v="1640" actId="1076"/>
        <pc:sldMkLst>
          <pc:docMk/>
          <pc:sldMk cId="4193285061" sldId="353"/>
        </pc:sldMkLst>
        <pc:spChg chg="mod">
          <ac:chgData name="王嘉田" userId="d8c01ff2-a2e4-462f-bcc4-f0134513cff9" providerId="ADAL" clId="{4B66CD44-0C78-4081-9F15-831BBBCBC3E4}" dt="2020-09-22T12:11:46.486" v="1636" actId="26606"/>
          <ac:spMkLst>
            <pc:docMk/>
            <pc:sldMk cId="4193285061" sldId="353"/>
            <ac:spMk id="2" creationId="{BF649465-10FD-43DD-B4CB-6D13DF56B480}"/>
          </ac:spMkLst>
        </pc:spChg>
        <pc:spChg chg="mod">
          <ac:chgData name="王嘉田" userId="d8c01ff2-a2e4-462f-bcc4-f0134513cff9" providerId="ADAL" clId="{4B66CD44-0C78-4081-9F15-831BBBCBC3E4}" dt="2020-09-22T12:12:05.731" v="1640" actId="1076"/>
          <ac:spMkLst>
            <pc:docMk/>
            <pc:sldMk cId="4193285061" sldId="353"/>
            <ac:spMk id="3" creationId="{720153F5-E1FE-4521-AF8C-8195582F7D85}"/>
          </ac:spMkLst>
        </pc:spChg>
        <pc:picChg chg="add">
          <ac:chgData name="王嘉田" userId="d8c01ff2-a2e4-462f-bcc4-f0134513cff9" providerId="ADAL" clId="{4B66CD44-0C78-4081-9F15-831BBBCBC3E4}" dt="2020-09-22T12:11:46.486" v="1636" actId="26606"/>
          <ac:picMkLst>
            <pc:docMk/>
            <pc:sldMk cId="4193285061" sldId="353"/>
            <ac:picMk id="5" creationId="{ADC5406C-D15C-4A11-990A-57D8A6E19FBE}"/>
          </ac:picMkLst>
        </pc:picChg>
        <pc:cxnChg chg="add">
          <ac:chgData name="王嘉田" userId="d8c01ff2-a2e4-462f-bcc4-f0134513cff9" providerId="ADAL" clId="{4B66CD44-0C78-4081-9F15-831BBBCBC3E4}" dt="2020-09-22T12:11:46.486" v="1636" actId="26606"/>
          <ac:cxnSpMkLst>
            <pc:docMk/>
            <pc:sldMk cId="4193285061" sldId="353"/>
            <ac:cxnSpMk id="9" creationId="{A7F400EE-A8A5-48AF-B4D6-291B52C6F0B0}"/>
          </ac:cxnSpMkLst>
        </pc:cxnChg>
      </pc:sldChg>
      <pc:sldChg chg="addSp delSp modSp new mod setBg">
        <pc:chgData name="王嘉田" userId="d8c01ff2-a2e4-462f-bcc4-f0134513cff9" providerId="ADAL" clId="{4B66CD44-0C78-4081-9F15-831BBBCBC3E4}" dt="2020-09-22T12:34:41.500" v="3274"/>
        <pc:sldMkLst>
          <pc:docMk/>
          <pc:sldMk cId="896569946" sldId="354"/>
        </pc:sldMkLst>
        <pc:spChg chg="mod">
          <ac:chgData name="王嘉田" userId="d8c01ff2-a2e4-462f-bcc4-f0134513cff9" providerId="ADAL" clId="{4B66CD44-0C78-4081-9F15-831BBBCBC3E4}" dt="2020-09-22T12:31:35.715" v="3088" actId="26606"/>
          <ac:spMkLst>
            <pc:docMk/>
            <pc:sldMk cId="896569946" sldId="354"/>
            <ac:spMk id="2" creationId="{18F98E0C-56EF-4C07-80B6-7F22660FDDDC}"/>
          </ac:spMkLst>
        </pc:spChg>
        <pc:spChg chg="mod">
          <ac:chgData name="王嘉田" userId="d8c01ff2-a2e4-462f-bcc4-f0134513cff9" providerId="ADAL" clId="{4B66CD44-0C78-4081-9F15-831BBBCBC3E4}" dt="2020-09-22T12:34:41.500" v="3274"/>
          <ac:spMkLst>
            <pc:docMk/>
            <pc:sldMk cId="896569946" sldId="354"/>
            <ac:spMk id="3" creationId="{3F29F394-2B8E-4043-A2A6-A62F653C23B9}"/>
          </ac:spMkLst>
        </pc:spChg>
        <pc:spChg chg="add del">
          <ac:chgData name="王嘉田" userId="d8c01ff2-a2e4-462f-bcc4-f0134513cff9" providerId="ADAL" clId="{4B66CD44-0C78-4081-9F15-831BBBCBC3E4}" dt="2020-09-22T12:31:35.699" v="3087" actId="26606"/>
          <ac:spMkLst>
            <pc:docMk/>
            <pc:sldMk cId="896569946" sldId="354"/>
            <ac:spMk id="8" creationId="{DAF1966E-FD40-4A4A-B61B-C4DF7FA05F06}"/>
          </ac:spMkLst>
        </pc:spChg>
        <pc:spChg chg="add del">
          <ac:chgData name="王嘉田" userId="d8c01ff2-a2e4-462f-bcc4-f0134513cff9" providerId="ADAL" clId="{4B66CD44-0C78-4081-9F15-831BBBCBC3E4}" dt="2020-09-22T12:31:35.699" v="3087" actId="26606"/>
          <ac:spMkLst>
            <pc:docMk/>
            <pc:sldMk cId="896569946" sldId="354"/>
            <ac:spMk id="10" creationId="{047BFA19-D45E-416B-A404-7AF2F3F27017}"/>
          </ac:spMkLst>
        </pc:spChg>
        <pc:spChg chg="add del">
          <ac:chgData name="王嘉田" userId="d8c01ff2-a2e4-462f-bcc4-f0134513cff9" providerId="ADAL" clId="{4B66CD44-0C78-4081-9F15-831BBBCBC3E4}" dt="2020-09-22T12:31:35.699" v="3087" actId="26606"/>
          <ac:spMkLst>
            <pc:docMk/>
            <pc:sldMk cId="896569946" sldId="354"/>
            <ac:spMk id="12" creationId="{8E0105E7-23DB-4CF2-8258-FF47C7620F6E}"/>
          </ac:spMkLst>
        </pc:spChg>
        <pc:spChg chg="add del">
          <ac:chgData name="王嘉田" userId="d8c01ff2-a2e4-462f-bcc4-f0134513cff9" providerId="ADAL" clId="{4B66CD44-0C78-4081-9F15-831BBBCBC3E4}" dt="2020-09-22T12:31:35.699" v="3087" actId="26606"/>
          <ac:spMkLst>
            <pc:docMk/>
            <pc:sldMk cId="896569946" sldId="354"/>
            <ac:spMk id="14" creationId="{074B4F7D-14B2-478B-8BF5-01E4E0C5D263}"/>
          </ac:spMkLst>
        </pc:spChg>
        <pc:spChg chg="add">
          <ac:chgData name="王嘉田" userId="d8c01ff2-a2e4-462f-bcc4-f0134513cff9" providerId="ADAL" clId="{4B66CD44-0C78-4081-9F15-831BBBCBC3E4}" dt="2020-09-22T12:31:35.715" v="3088" actId="26606"/>
          <ac:spMkLst>
            <pc:docMk/>
            <pc:sldMk cId="896569946" sldId="354"/>
            <ac:spMk id="16" creationId="{B775CD93-9DF2-48CB-9F57-1BCA9A46C7FA}"/>
          </ac:spMkLst>
        </pc:spChg>
        <pc:spChg chg="add">
          <ac:chgData name="王嘉田" userId="d8c01ff2-a2e4-462f-bcc4-f0134513cff9" providerId="ADAL" clId="{4B66CD44-0C78-4081-9F15-831BBBCBC3E4}" dt="2020-09-22T12:31:35.715" v="3088" actId="26606"/>
          <ac:spMkLst>
            <pc:docMk/>
            <pc:sldMk cId="896569946" sldId="354"/>
            <ac:spMk id="17" creationId="{6166C6D1-23AC-49C4-BA07-238E4E9F8CEB}"/>
          </ac:spMkLst>
        </pc:spChg>
        <pc:spChg chg="add">
          <ac:chgData name="王嘉田" userId="d8c01ff2-a2e4-462f-bcc4-f0134513cff9" providerId="ADAL" clId="{4B66CD44-0C78-4081-9F15-831BBBCBC3E4}" dt="2020-09-22T12:31:35.715" v="3088" actId="26606"/>
          <ac:spMkLst>
            <pc:docMk/>
            <pc:sldMk cId="896569946" sldId="354"/>
            <ac:spMk id="18" creationId="{1C091803-41C2-48E0-9228-5148460C7479}"/>
          </ac:spMkLst>
        </pc:spChg>
      </pc:sldChg>
      <pc:sldChg chg="addSp delSp modSp new mod setBg setClrOvrMap">
        <pc:chgData name="王嘉田" userId="d8c01ff2-a2e4-462f-bcc4-f0134513cff9" providerId="ADAL" clId="{4B66CD44-0C78-4081-9F15-831BBBCBC3E4}" dt="2020-09-22T12:52:03.841" v="5722" actId="27636"/>
        <pc:sldMkLst>
          <pc:docMk/>
          <pc:sldMk cId="1774951689" sldId="355"/>
        </pc:sldMkLst>
        <pc:spChg chg="mod">
          <ac:chgData name="王嘉田" userId="d8c01ff2-a2e4-462f-bcc4-f0134513cff9" providerId="ADAL" clId="{4B66CD44-0C78-4081-9F15-831BBBCBC3E4}" dt="2020-09-22T12:51:54.131" v="5718" actId="1076"/>
          <ac:spMkLst>
            <pc:docMk/>
            <pc:sldMk cId="1774951689" sldId="355"/>
            <ac:spMk id="2" creationId="{99BA40C1-7740-46C3-B508-6C4FE0F91B35}"/>
          </ac:spMkLst>
        </pc:spChg>
        <pc:spChg chg="mod">
          <ac:chgData name="王嘉田" userId="d8c01ff2-a2e4-462f-bcc4-f0134513cff9" providerId="ADAL" clId="{4B66CD44-0C78-4081-9F15-831BBBCBC3E4}" dt="2020-09-22T12:52:03.841" v="5722" actId="27636"/>
          <ac:spMkLst>
            <pc:docMk/>
            <pc:sldMk cId="1774951689" sldId="355"/>
            <ac:spMk id="3" creationId="{083D9F33-9F97-43AB-8A35-D55914E19EAA}"/>
          </ac:spMkLst>
        </pc:spChg>
        <pc:spChg chg="add del">
          <ac:chgData name="王嘉田" userId="d8c01ff2-a2e4-462f-bcc4-f0134513cff9" providerId="ADAL" clId="{4B66CD44-0C78-4081-9F15-831BBBCBC3E4}" dt="2020-09-22T12:49:55.650" v="5672" actId="26606"/>
          <ac:spMkLst>
            <pc:docMk/>
            <pc:sldMk cId="1774951689" sldId="355"/>
            <ac:spMk id="8" creationId="{B3C91F1F-266F-4465-8F89-487664D87688}"/>
          </ac:spMkLst>
        </pc:spChg>
        <pc:spChg chg="add del">
          <ac:chgData name="王嘉田" userId="d8c01ff2-a2e4-462f-bcc4-f0134513cff9" providerId="ADAL" clId="{4B66CD44-0C78-4081-9F15-831BBBCBC3E4}" dt="2020-09-22T12:49:55.650" v="5672" actId="26606"/>
          <ac:spMkLst>
            <pc:docMk/>
            <pc:sldMk cId="1774951689" sldId="355"/>
            <ac:spMk id="10" creationId="{117F01D7-4ACD-4ABC-8244-95EC0B62030C}"/>
          </ac:spMkLst>
        </pc:spChg>
        <pc:spChg chg="add del">
          <ac:chgData name="王嘉田" userId="d8c01ff2-a2e4-462f-bcc4-f0134513cff9" providerId="ADAL" clId="{4B66CD44-0C78-4081-9F15-831BBBCBC3E4}" dt="2020-09-22T12:49:55.650" v="5672" actId="26606"/>
          <ac:spMkLst>
            <pc:docMk/>
            <pc:sldMk cId="1774951689" sldId="355"/>
            <ac:spMk id="12" creationId="{1E2C23CB-D77B-4033-877F-D35608A3C804}"/>
          </ac:spMkLst>
        </pc:spChg>
        <pc:spChg chg="add del">
          <ac:chgData name="王嘉田" userId="d8c01ff2-a2e4-462f-bcc4-f0134513cff9" providerId="ADAL" clId="{4B66CD44-0C78-4081-9F15-831BBBCBC3E4}" dt="2020-09-22T12:50:23.971" v="5686" actId="26606"/>
          <ac:spMkLst>
            <pc:docMk/>
            <pc:sldMk cId="1774951689" sldId="355"/>
            <ac:spMk id="17" creationId="{081EA652-8C6A-4E69-BEB9-170809474553}"/>
          </ac:spMkLst>
        </pc:spChg>
        <pc:spChg chg="add del">
          <ac:chgData name="王嘉田" userId="d8c01ff2-a2e4-462f-bcc4-f0134513cff9" providerId="ADAL" clId="{4B66CD44-0C78-4081-9F15-831BBBCBC3E4}" dt="2020-09-22T12:50:23.971" v="5686" actId="26606"/>
          <ac:spMkLst>
            <pc:docMk/>
            <pc:sldMk cId="1774951689" sldId="355"/>
            <ac:spMk id="19" creationId="{5298780A-33B9-4EA2-8F67-DE68AD62841B}"/>
          </ac:spMkLst>
        </pc:spChg>
        <pc:spChg chg="add del">
          <ac:chgData name="王嘉田" userId="d8c01ff2-a2e4-462f-bcc4-f0134513cff9" providerId="ADAL" clId="{4B66CD44-0C78-4081-9F15-831BBBCBC3E4}" dt="2020-09-22T12:50:23.971" v="5686" actId="26606"/>
          <ac:spMkLst>
            <pc:docMk/>
            <pc:sldMk cId="1774951689" sldId="355"/>
            <ac:spMk id="21" creationId="{7F488E8B-4E1E-4402-8935-D4E6C02615C7}"/>
          </ac:spMkLst>
        </pc:spChg>
        <pc:spChg chg="add del">
          <ac:chgData name="王嘉田" userId="d8c01ff2-a2e4-462f-bcc4-f0134513cff9" providerId="ADAL" clId="{4B66CD44-0C78-4081-9F15-831BBBCBC3E4}" dt="2020-09-22T12:51:28.071" v="5706" actId="26606"/>
          <ac:spMkLst>
            <pc:docMk/>
            <pc:sldMk cId="1774951689" sldId="355"/>
            <ac:spMk id="28" creationId="{6BEF4656-0683-4420-BED2-A1C88CED7D80}"/>
          </ac:spMkLst>
        </pc:spChg>
        <pc:spChg chg="add del">
          <ac:chgData name="王嘉田" userId="d8c01ff2-a2e4-462f-bcc4-f0134513cff9" providerId="ADAL" clId="{4B66CD44-0C78-4081-9F15-831BBBCBC3E4}" dt="2020-09-22T12:51:28.071" v="5706" actId="26606"/>
          <ac:spMkLst>
            <pc:docMk/>
            <pc:sldMk cId="1774951689" sldId="355"/>
            <ac:spMk id="53" creationId="{C4CCB850-8E75-43A0-AE24-BEE25764B197}"/>
          </ac:spMkLst>
        </pc:spChg>
        <pc:spChg chg="add">
          <ac:chgData name="王嘉田" userId="d8c01ff2-a2e4-462f-bcc4-f0134513cff9" providerId="ADAL" clId="{4B66CD44-0C78-4081-9F15-831BBBCBC3E4}" dt="2020-09-22T12:51:28.071" v="5706" actId="26606"/>
          <ac:spMkLst>
            <pc:docMk/>
            <pc:sldMk cId="1774951689" sldId="355"/>
            <ac:spMk id="60" creationId="{C54A3646-77FE-4862-96CE-45260829B18F}"/>
          </ac:spMkLst>
        </pc:spChg>
        <pc:spChg chg="add">
          <ac:chgData name="王嘉田" userId="d8c01ff2-a2e4-462f-bcc4-f0134513cff9" providerId="ADAL" clId="{4B66CD44-0C78-4081-9F15-831BBBCBC3E4}" dt="2020-09-22T12:51:28.071" v="5706" actId="26606"/>
          <ac:spMkLst>
            <pc:docMk/>
            <pc:sldMk cId="1774951689" sldId="355"/>
            <ac:spMk id="85" creationId="{700D0C16-8549-4373-8B7C-3555082CEA0B}"/>
          </ac:spMkLst>
        </pc:spChg>
        <pc:spChg chg="add">
          <ac:chgData name="王嘉田" userId="d8c01ff2-a2e4-462f-bcc4-f0134513cff9" providerId="ADAL" clId="{4B66CD44-0C78-4081-9F15-831BBBCBC3E4}" dt="2020-09-22T12:51:28.071" v="5706" actId="26606"/>
          <ac:spMkLst>
            <pc:docMk/>
            <pc:sldMk cId="1774951689" sldId="355"/>
            <ac:spMk id="87" creationId="{C7341777-0F86-4E1E-A07F-2076F00D04EC}"/>
          </ac:spMkLst>
        </pc:spChg>
        <pc:grpChg chg="add del">
          <ac:chgData name="王嘉田" userId="d8c01ff2-a2e4-462f-bcc4-f0134513cff9" providerId="ADAL" clId="{4B66CD44-0C78-4081-9F15-831BBBCBC3E4}" dt="2020-09-22T12:51:28.071" v="5706" actId="26606"/>
          <ac:grpSpMkLst>
            <pc:docMk/>
            <pc:sldMk cId="1774951689" sldId="355"/>
            <ac:grpSpMk id="30" creationId="{C40C6DFE-A65D-4403-B6BC-B3955D185AF4}"/>
          </ac:grpSpMkLst>
        </pc:grpChg>
        <pc:grpChg chg="add">
          <ac:chgData name="王嘉田" userId="d8c01ff2-a2e4-462f-bcc4-f0134513cff9" providerId="ADAL" clId="{4B66CD44-0C78-4081-9F15-831BBBCBC3E4}" dt="2020-09-22T12:51:28.071" v="5706" actId="26606"/>
          <ac:grpSpMkLst>
            <pc:docMk/>
            <pc:sldMk cId="1774951689" sldId="355"/>
            <ac:grpSpMk id="62" creationId="{3F6FA249-9C10-48B9-9F72-1F333D8A9486}"/>
          </ac:grpSpMkLst>
        </pc:grpChg>
        <pc:cxnChg chg="add del">
          <ac:chgData name="王嘉田" userId="d8c01ff2-a2e4-462f-bcc4-f0134513cff9" providerId="ADAL" clId="{4B66CD44-0C78-4081-9F15-831BBBCBC3E4}" dt="2020-09-22T12:50:23.971" v="5686" actId="26606"/>
          <ac:cxnSpMkLst>
            <pc:docMk/>
            <pc:sldMk cId="1774951689" sldId="355"/>
            <ac:cxnSpMk id="23" creationId="{23AAC9B5-8015-485C-ACF9-A750390E9A56}"/>
          </ac:cxnSpMkLst>
        </pc:cxnChg>
        <pc:cxnChg chg="add del">
          <ac:chgData name="王嘉田" userId="d8c01ff2-a2e4-462f-bcc4-f0134513cff9" providerId="ADAL" clId="{4B66CD44-0C78-4081-9F15-831BBBCBC3E4}" dt="2020-09-22T12:51:28.071" v="5706" actId="26606"/>
          <ac:cxnSpMkLst>
            <pc:docMk/>
            <pc:sldMk cId="1774951689" sldId="355"/>
            <ac:cxnSpMk id="55" creationId="{3E2D009B-70F6-4703-A06F-6829E40A1156}"/>
          </ac:cxnSpMkLst>
        </pc:cxnChg>
      </pc:sldChg>
      <pc:sldChg chg="addSp delSp modSp new mod setBg setClrOvrMap">
        <pc:chgData name="王嘉田" userId="d8c01ff2-a2e4-462f-bcc4-f0134513cff9" providerId="ADAL" clId="{4B66CD44-0C78-4081-9F15-831BBBCBC3E4}" dt="2020-09-22T13:23:16.669" v="7107" actId="14100"/>
        <pc:sldMkLst>
          <pc:docMk/>
          <pc:sldMk cId="2654454976" sldId="356"/>
        </pc:sldMkLst>
        <pc:spChg chg="mod ord">
          <ac:chgData name="王嘉田" userId="d8c01ff2-a2e4-462f-bcc4-f0134513cff9" providerId="ADAL" clId="{4B66CD44-0C78-4081-9F15-831BBBCBC3E4}" dt="2020-09-22T13:23:04.322" v="7104" actId="1076"/>
          <ac:spMkLst>
            <pc:docMk/>
            <pc:sldMk cId="2654454976" sldId="356"/>
            <ac:spMk id="2" creationId="{DE550133-C9FE-4BF8-A5C9-F55CDAB22966}"/>
          </ac:spMkLst>
        </pc:spChg>
        <pc:spChg chg="mod ord">
          <ac:chgData name="王嘉田" userId="d8c01ff2-a2e4-462f-bcc4-f0134513cff9" providerId="ADAL" clId="{4B66CD44-0C78-4081-9F15-831BBBCBC3E4}" dt="2020-09-22T13:23:16.669" v="7107" actId="14100"/>
          <ac:spMkLst>
            <pc:docMk/>
            <pc:sldMk cId="2654454976" sldId="356"/>
            <ac:spMk id="3" creationId="{825631C1-7096-4E6C-ACE8-7BEC4227CA86}"/>
          </ac:spMkLst>
        </pc:spChg>
        <pc:spChg chg="add del">
          <ac:chgData name="王嘉田" userId="d8c01ff2-a2e4-462f-bcc4-f0134513cff9" providerId="ADAL" clId="{4B66CD44-0C78-4081-9F15-831BBBCBC3E4}" dt="2020-09-22T13:20:47.422" v="7072" actId="26606"/>
          <ac:spMkLst>
            <pc:docMk/>
            <pc:sldMk cId="2654454976" sldId="356"/>
            <ac:spMk id="10" creationId="{35C956CA-A8FB-4F91-A258-FBE459CD99FC}"/>
          </ac:spMkLst>
        </pc:spChg>
        <pc:spChg chg="add del">
          <ac:chgData name="王嘉田" userId="d8c01ff2-a2e4-462f-bcc4-f0134513cff9" providerId="ADAL" clId="{4B66CD44-0C78-4081-9F15-831BBBCBC3E4}" dt="2020-09-22T13:20:47.422" v="7072" actId="26606"/>
          <ac:spMkLst>
            <pc:docMk/>
            <pc:sldMk cId="2654454976" sldId="356"/>
            <ac:spMk id="12" creationId="{70A48D59-8581-41F7-B529-F4617FE07A9A}"/>
          </ac:spMkLst>
        </pc:spChg>
        <pc:spChg chg="add del">
          <ac:chgData name="王嘉田" userId="d8c01ff2-a2e4-462f-bcc4-f0134513cff9" providerId="ADAL" clId="{4B66CD44-0C78-4081-9F15-831BBBCBC3E4}" dt="2020-09-22T13:21:00.652" v="7074" actId="26606"/>
          <ac:spMkLst>
            <pc:docMk/>
            <pc:sldMk cId="2654454976" sldId="356"/>
            <ac:spMk id="16" creationId="{C95B82D5-A8BB-45BF-BED8-C7B206892100}"/>
          </ac:spMkLst>
        </pc:spChg>
        <pc:spChg chg="add del">
          <ac:chgData name="王嘉田" userId="d8c01ff2-a2e4-462f-bcc4-f0134513cff9" providerId="ADAL" clId="{4B66CD44-0C78-4081-9F15-831BBBCBC3E4}" dt="2020-09-22T13:21:00.652" v="7074" actId="26606"/>
          <ac:spMkLst>
            <pc:docMk/>
            <pc:sldMk cId="2654454976" sldId="356"/>
            <ac:spMk id="17" creationId="{296C61EC-FBF4-4216-BE67-6C864D30A01C}"/>
          </ac:spMkLst>
        </pc:spChg>
        <pc:spChg chg="add del">
          <ac:chgData name="王嘉田" userId="d8c01ff2-a2e4-462f-bcc4-f0134513cff9" providerId="ADAL" clId="{4B66CD44-0C78-4081-9F15-831BBBCBC3E4}" dt="2020-09-22T13:21:00.652" v="7074" actId="26606"/>
          <ac:spMkLst>
            <pc:docMk/>
            <pc:sldMk cId="2654454976" sldId="356"/>
            <ac:spMk id="18" creationId="{39D6C490-0229-4573-9696-B73E5B3A9C33}"/>
          </ac:spMkLst>
        </pc:spChg>
        <pc:spChg chg="add del">
          <ac:chgData name="王嘉田" userId="d8c01ff2-a2e4-462f-bcc4-f0134513cff9" providerId="ADAL" clId="{4B66CD44-0C78-4081-9F15-831BBBCBC3E4}" dt="2020-09-22T13:22:28.862" v="7094" actId="26606"/>
          <ac:spMkLst>
            <pc:docMk/>
            <pc:sldMk cId="2654454976" sldId="356"/>
            <ac:spMk id="20" creationId="{35C956CA-A8FB-4F91-A258-FBE459CD99FC}"/>
          </ac:spMkLst>
        </pc:spChg>
        <pc:spChg chg="add del">
          <ac:chgData name="王嘉田" userId="d8c01ff2-a2e4-462f-bcc4-f0134513cff9" providerId="ADAL" clId="{4B66CD44-0C78-4081-9F15-831BBBCBC3E4}" dt="2020-09-22T13:22:28.862" v="7094" actId="26606"/>
          <ac:spMkLst>
            <pc:docMk/>
            <pc:sldMk cId="2654454976" sldId="356"/>
            <ac:spMk id="21" creationId="{70A48D59-8581-41F7-B529-F4617FE07A9A}"/>
          </ac:spMkLst>
        </pc:spChg>
        <pc:spChg chg="add del">
          <ac:chgData name="王嘉田" userId="d8c01ff2-a2e4-462f-bcc4-f0134513cff9" providerId="ADAL" clId="{4B66CD44-0C78-4081-9F15-831BBBCBC3E4}" dt="2020-09-22T13:22:24.002" v="7091" actId="26606"/>
          <ac:spMkLst>
            <pc:docMk/>
            <pc:sldMk cId="2654454976" sldId="356"/>
            <ac:spMk id="27" creationId="{EB181E26-89C4-4A14-92DE-0F4C4B0E9484}"/>
          </ac:spMkLst>
        </pc:spChg>
        <pc:spChg chg="add del">
          <ac:chgData name="王嘉田" userId="d8c01ff2-a2e4-462f-bcc4-f0134513cff9" providerId="ADAL" clId="{4B66CD44-0C78-4081-9F15-831BBBCBC3E4}" dt="2020-09-22T13:22:24.002" v="7091" actId="26606"/>
          <ac:spMkLst>
            <pc:docMk/>
            <pc:sldMk cId="2654454976" sldId="356"/>
            <ac:spMk id="29" creationId="{342402E1-B9D8-424B-837F-6E4AA2E0FF2B}"/>
          </ac:spMkLst>
        </pc:spChg>
        <pc:spChg chg="add del">
          <ac:chgData name="王嘉田" userId="d8c01ff2-a2e4-462f-bcc4-f0134513cff9" providerId="ADAL" clId="{4B66CD44-0C78-4081-9F15-831BBBCBC3E4}" dt="2020-09-22T13:22:28.852" v="7093" actId="26606"/>
          <ac:spMkLst>
            <pc:docMk/>
            <pc:sldMk cId="2654454976" sldId="356"/>
            <ac:spMk id="32" creationId="{E8A8EAB8-D2FF-444D-B34B-7D32F106AD0E}"/>
          </ac:spMkLst>
        </pc:spChg>
        <pc:spChg chg="add">
          <ac:chgData name="王嘉田" userId="d8c01ff2-a2e4-462f-bcc4-f0134513cff9" providerId="ADAL" clId="{4B66CD44-0C78-4081-9F15-831BBBCBC3E4}" dt="2020-09-22T13:22:28.862" v="7094" actId="26606"/>
          <ac:spMkLst>
            <pc:docMk/>
            <pc:sldMk cId="2654454976" sldId="356"/>
            <ac:spMk id="36" creationId="{A86541C6-61B1-4DAA-B57A-EAF3F24F0491}"/>
          </ac:spMkLst>
        </pc:spChg>
        <pc:spChg chg="add">
          <ac:chgData name="王嘉田" userId="d8c01ff2-a2e4-462f-bcc4-f0134513cff9" providerId="ADAL" clId="{4B66CD44-0C78-4081-9F15-831BBBCBC3E4}" dt="2020-09-22T13:22:28.862" v="7094" actId="26606"/>
          <ac:spMkLst>
            <pc:docMk/>
            <pc:sldMk cId="2654454976" sldId="356"/>
            <ac:spMk id="37" creationId="{71750011-2006-46BB-AFDE-C6E461752333}"/>
          </ac:spMkLst>
        </pc:spChg>
        <pc:picChg chg="add mod ord modCrop">
          <ac:chgData name="王嘉田" userId="d8c01ff2-a2e4-462f-bcc4-f0134513cff9" providerId="ADAL" clId="{4B66CD44-0C78-4081-9F15-831BBBCBC3E4}" dt="2020-09-22T13:22:28.862" v="7094" actId="26606"/>
          <ac:picMkLst>
            <pc:docMk/>
            <pc:sldMk cId="2654454976" sldId="356"/>
            <ac:picMk id="4" creationId="{7933C761-AA5D-44E5-B1E1-BC91C602854A}"/>
          </ac:picMkLst>
        </pc:picChg>
        <pc:picChg chg="add mod ord modCrop">
          <ac:chgData name="王嘉田" userId="d8c01ff2-a2e4-462f-bcc4-f0134513cff9" providerId="ADAL" clId="{4B66CD44-0C78-4081-9F15-831BBBCBC3E4}" dt="2020-09-22T13:22:28.862" v="7094" actId="26606"/>
          <ac:picMkLst>
            <pc:docMk/>
            <pc:sldMk cId="2654454976" sldId="356"/>
            <ac:picMk id="5" creationId="{D55F676F-A7CA-48F7-B086-290FDD70DDA6}"/>
          </ac:picMkLst>
        </pc:picChg>
        <pc:picChg chg="add del">
          <ac:chgData name="王嘉田" userId="d8c01ff2-a2e4-462f-bcc4-f0134513cff9" providerId="ADAL" clId="{4B66CD44-0C78-4081-9F15-831BBBCBC3E4}" dt="2020-09-22T13:02:39.501" v="7047"/>
          <ac:picMkLst>
            <pc:docMk/>
            <pc:sldMk cId="2654454976" sldId="356"/>
            <ac:picMk id="1026" creationId="{3B801E7B-9B77-4C8F-AD06-1C4DEC72BB2F}"/>
          </ac:picMkLst>
        </pc:picChg>
        <pc:cxnChg chg="add del">
          <ac:chgData name="王嘉田" userId="d8c01ff2-a2e4-462f-bcc4-f0134513cff9" providerId="ADAL" clId="{4B66CD44-0C78-4081-9F15-831BBBCBC3E4}" dt="2020-09-22T13:20:47.422" v="7072" actId="26606"/>
          <ac:cxnSpMkLst>
            <pc:docMk/>
            <pc:sldMk cId="2654454976" sldId="356"/>
            <ac:cxnSpMk id="14" creationId="{967F2066-0253-4771-A5F6-68111E1FE832}"/>
          </ac:cxnSpMkLst>
        </pc:cxnChg>
        <pc:cxnChg chg="add del">
          <ac:chgData name="王嘉田" userId="d8c01ff2-a2e4-462f-bcc4-f0134513cff9" providerId="ADAL" clId="{4B66CD44-0C78-4081-9F15-831BBBCBC3E4}" dt="2020-09-22T13:22:28.862" v="7094" actId="26606"/>
          <ac:cxnSpMkLst>
            <pc:docMk/>
            <pc:sldMk cId="2654454976" sldId="356"/>
            <ac:cxnSpMk id="22" creationId="{967F2066-0253-4771-A5F6-68111E1FE832}"/>
          </ac:cxnSpMkLst>
        </pc:cxnChg>
        <pc:cxnChg chg="add del">
          <ac:chgData name="王嘉田" userId="d8c01ff2-a2e4-462f-bcc4-f0134513cff9" providerId="ADAL" clId="{4B66CD44-0C78-4081-9F15-831BBBCBC3E4}" dt="2020-09-22T13:22:28.852" v="7093" actId="26606"/>
          <ac:cxnSpMkLst>
            <pc:docMk/>
            <pc:sldMk cId="2654454976" sldId="356"/>
            <ac:cxnSpMk id="31" creationId="{CA240C79-242E-4918-9F28-B101847D1CC6}"/>
          </ac:cxnSpMkLst>
        </pc:cxnChg>
        <pc:cxnChg chg="add del">
          <ac:chgData name="王嘉田" userId="d8c01ff2-a2e4-462f-bcc4-f0134513cff9" providerId="ADAL" clId="{4B66CD44-0C78-4081-9F15-831BBBCBC3E4}" dt="2020-09-22T13:22:28.852" v="7093" actId="26606"/>
          <ac:cxnSpMkLst>
            <pc:docMk/>
            <pc:sldMk cId="2654454976" sldId="356"/>
            <ac:cxnSpMk id="33" creationId="{F11AD06B-AB20-4097-8606-5DA00DBACE88}"/>
          </ac:cxnSpMkLst>
        </pc:cxnChg>
        <pc:cxnChg chg="add del">
          <ac:chgData name="王嘉田" userId="d8c01ff2-a2e4-462f-bcc4-f0134513cff9" providerId="ADAL" clId="{4B66CD44-0C78-4081-9F15-831BBBCBC3E4}" dt="2020-09-22T13:22:28.852" v="7093" actId="26606"/>
          <ac:cxnSpMkLst>
            <pc:docMk/>
            <pc:sldMk cId="2654454976" sldId="356"/>
            <ac:cxnSpMk id="34" creationId="{EEA38897-7BA3-4408-8083-3235339C4A60}"/>
          </ac:cxnSpMkLst>
        </pc:cxnChg>
      </pc:sldChg>
      <pc:sldChg chg="addSp delSp new del">
        <pc:chgData name="王嘉田" userId="d8c01ff2-a2e4-462f-bcc4-f0134513cff9" providerId="ADAL" clId="{4B66CD44-0C78-4081-9F15-831BBBCBC3E4}" dt="2020-09-22T13:24:04.022" v="7109" actId="47"/>
        <pc:sldMkLst>
          <pc:docMk/>
          <pc:sldMk cId="651457249" sldId="357"/>
        </pc:sldMkLst>
        <pc:picChg chg="add del">
          <ac:chgData name="王嘉田" userId="d8c01ff2-a2e4-462f-bcc4-f0134513cff9" providerId="ADAL" clId="{4B66CD44-0C78-4081-9F15-831BBBCBC3E4}" dt="2020-09-22T13:03:13.884" v="7050"/>
          <ac:picMkLst>
            <pc:docMk/>
            <pc:sldMk cId="651457249" sldId="357"/>
            <ac:picMk id="2050" creationId="{B76B8CC5-0334-4630-9F37-9FDCD83B59C6}"/>
          </ac:picMkLst>
        </pc:picChg>
      </pc:sldChg>
      <pc:sldChg chg="delSp modSp add del mod setBg delDesignElem">
        <pc:chgData name="王嘉田" userId="d8c01ff2-a2e4-462f-bcc4-f0134513cff9" providerId="ADAL" clId="{4B66CD44-0C78-4081-9F15-831BBBCBC3E4}" dt="2020-09-22T13:16:19.222" v="7058" actId="47"/>
        <pc:sldMkLst>
          <pc:docMk/>
          <pc:sldMk cId="4131623592" sldId="389"/>
        </pc:sldMkLst>
        <pc:spChg chg="mod">
          <ac:chgData name="王嘉田" userId="d8c01ff2-a2e4-462f-bcc4-f0134513cff9" providerId="ADAL" clId="{4B66CD44-0C78-4081-9F15-831BBBCBC3E4}" dt="2020-09-22T13:06:45.331" v="7054" actId="27636"/>
          <ac:spMkLst>
            <pc:docMk/>
            <pc:sldMk cId="4131623592" sldId="389"/>
            <ac:spMk id="8" creationId="{C3CC969E-3F49-4725-8CAA-131431942260}"/>
          </ac:spMkLst>
        </pc:spChg>
        <pc:spChg chg="del">
          <ac:chgData name="王嘉田" userId="d8c01ff2-a2e4-462f-bcc4-f0134513cff9" providerId="ADAL" clId="{4B66CD44-0C78-4081-9F15-831BBBCBC3E4}" dt="2020-09-22T13:06:45.231" v="7053"/>
          <ac:spMkLst>
            <pc:docMk/>
            <pc:sldMk cId="4131623592" sldId="389"/>
            <ac:spMk id="1047" creationId="{0C2F8F76-4F55-4ED5-AC3D-1714C449C867}"/>
          </ac:spMkLst>
        </pc:spChg>
        <pc:spChg chg="del">
          <ac:chgData name="王嘉田" userId="d8c01ff2-a2e4-462f-bcc4-f0134513cff9" providerId="ADAL" clId="{4B66CD44-0C78-4081-9F15-831BBBCBC3E4}" dt="2020-09-22T13:06:45.231" v="7053"/>
          <ac:spMkLst>
            <pc:docMk/>
            <pc:sldMk cId="4131623592" sldId="389"/>
            <ac:spMk id="1048" creationId="{57F6BDD4-E066-4008-8011-6CC31AEB4556}"/>
          </ac:spMkLst>
        </pc:spChg>
        <pc:spChg chg="del">
          <ac:chgData name="王嘉田" userId="d8c01ff2-a2e4-462f-bcc4-f0134513cff9" providerId="ADAL" clId="{4B66CD44-0C78-4081-9F15-831BBBCBC3E4}" dt="2020-09-22T13:06:45.231" v="7053"/>
          <ac:spMkLst>
            <pc:docMk/>
            <pc:sldMk cId="4131623592" sldId="389"/>
            <ac:spMk id="1049" creationId="{2711A8FB-68FC-45FC-B01E-38F809E2D439}"/>
          </ac:spMkLst>
        </pc:spChg>
        <pc:spChg chg="del">
          <ac:chgData name="王嘉田" userId="d8c01ff2-a2e4-462f-bcc4-f0134513cff9" providerId="ADAL" clId="{4B66CD44-0C78-4081-9F15-831BBBCBC3E4}" dt="2020-09-22T13:06:45.231" v="7053"/>
          <ac:spMkLst>
            <pc:docMk/>
            <pc:sldMk cId="4131623592" sldId="389"/>
            <ac:spMk id="1050" creationId="{281E2DF8-F6D8-4E5C-B76E-E082FD8C1FBD}"/>
          </ac:spMkLst>
        </pc:spChg>
      </pc:sldChg>
      <pc:sldChg chg="delSp modSp add mod setBg delDesignElem">
        <pc:chgData name="王嘉田" userId="d8c01ff2-a2e4-462f-bcc4-f0134513cff9" providerId="ADAL" clId="{4B66CD44-0C78-4081-9F15-831BBBCBC3E4}" dt="2020-09-22T13:16:12.632" v="7057" actId="27636"/>
        <pc:sldMkLst>
          <pc:docMk/>
          <pc:sldMk cId="2842008490" sldId="390"/>
        </pc:sldMkLst>
        <pc:spChg chg="mod">
          <ac:chgData name="王嘉田" userId="d8c01ff2-a2e4-462f-bcc4-f0134513cff9" providerId="ADAL" clId="{4B66CD44-0C78-4081-9F15-831BBBCBC3E4}" dt="2020-09-22T13:16:12.632" v="7057" actId="27636"/>
          <ac:spMkLst>
            <pc:docMk/>
            <pc:sldMk cId="2842008490" sldId="390"/>
            <ac:spMk id="8" creationId="{C3CC969E-3F49-4725-8CAA-131431942260}"/>
          </ac:spMkLst>
        </pc:spChg>
        <pc:spChg chg="del">
          <ac:chgData name="王嘉田" userId="d8c01ff2-a2e4-462f-bcc4-f0134513cff9" providerId="ADAL" clId="{4B66CD44-0C78-4081-9F15-831BBBCBC3E4}" dt="2020-09-22T13:16:12.562" v="7056"/>
          <ac:spMkLst>
            <pc:docMk/>
            <pc:sldMk cId="2842008490" sldId="390"/>
            <ac:spMk id="1047" creationId="{0C2F8F76-4F55-4ED5-AC3D-1714C449C867}"/>
          </ac:spMkLst>
        </pc:spChg>
        <pc:spChg chg="del">
          <ac:chgData name="王嘉田" userId="d8c01ff2-a2e4-462f-bcc4-f0134513cff9" providerId="ADAL" clId="{4B66CD44-0C78-4081-9F15-831BBBCBC3E4}" dt="2020-09-22T13:16:12.562" v="7056"/>
          <ac:spMkLst>
            <pc:docMk/>
            <pc:sldMk cId="2842008490" sldId="390"/>
            <ac:spMk id="1048" creationId="{57F6BDD4-E066-4008-8011-6CC31AEB4556}"/>
          </ac:spMkLst>
        </pc:spChg>
        <pc:spChg chg="del">
          <ac:chgData name="王嘉田" userId="d8c01ff2-a2e4-462f-bcc4-f0134513cff9" providerId="ADAL" clId="{4B66CD44-0C78-4081-9F15-831BBBCBC3E4}" dt="2020-09-22T13:16:12.562" v="7056"/>
          <ac:spMkLst>
            <pc:docMk/>
            <pc:sldMk cId="2842008490" sldId="390"/>
            <ac:spMk id="1049" creationId="{2711A8FB-68FC-45FC-B01E-38F809E2D439}"/>
          </ac:spMkLst>
        </pc:spChg>
        <pc:spChg chg="del">
          <ac:chgData name="王嘉田" userId="d8c01ff2-a2e4-462f-bcc4-f0134513cff9" providerId="ADAL" clId="{4B66CD44-0C78-4081-9F15-831BBBCBC3E4}" dt="2020-09-22T13:16:12.562" v="7056"/>
          <ac:spMkLst>
            <pc:docMk/>
            <pc:sldMk cId="2842008490" sldId="390"/>
            <ac:spMk id="1050" creationId="{281E2DF8-F6D8-4E5C-B76E-E082FD8C1FBD}"/>
          </ac:spMkLst>
        </pc:spChg>
      </pc:sldChg>
      <pc:sldChg chg="addSp modSp new mod setBg">
        <pc:chgData name="王嘉田" userId="d8c01ff2-a2e4-462f-bcc4-f0134513cff9" providerId="ADAL" clId="{4B66CD44-0C78-4081-9F15-831BBBCBC3E4}" dt="2020-09-22T13:45:25.123" v="8400" actId="403"/>
        <pc:sldMkLst>
          <pc:docMk/>
          <pc:sldMk cId="98433646" sldId="391"/>
        </pc:sldMkLst>
        <pc:spChg chg="mod">
          <ac:chgData name="王嘉田" userId="d8c01ff2-a2e4-462f-bcc4-f0134513cff9" providerId="ADAL" clId="{4B66CD44-0C78-4081-9F15-831BBBCBC3E4}" dt="2020-09-22T13:45:06.192" v="8395" actId="14100"/>
          <ac:spMkLst>
            <pc:docMk/>
            <pc:sldMk cId="98433646" sldId="391"/>
            <ac:spMk id="2" creationId="{3EC30460-3CFD-4705-A48E-59B21D6373AD}"/>
          </ac:spMkLst>
        </pc:spChg>
        <pc:spChg chg="mod">
          <ac:chgData name="王嘉田" userId="d8c01ff2-a2e4-462f-bcc4-f0134513cff9" providerId="ADAL" clId="{4B66CD44-0C78-4081-9F15-831BBBCBC3E4}" dt="2020-09-22T13:45:25.123" v="8400" actId="403"/>
          <ac:spMkLst>
            <pc:docMk/>
            <pc:sldMk cId="98433646" sldId="391"/>
            <ac:spMk id="3" creationId="{56CF8A92-B2F6-43BF-87D9-3D78C73AA539}"/>
          </ac:spMkLst>
        </pc:spChg>
        <pc:picChg chg="add">
          <ac:chgData name="王嘉田" userId="d8c01ff2-a2e4-462f-bcc4-f0134513cff9" providerId="ADAL" clId="{4B66CD44-0C78-4081-9F15-831BBBCBC3E4}" dt="2020-09-22T13:44:52.694" v="8393" actId="26606"/>
          <ac:picMkLst>
            <pc:docMk/>
            <pc:sldMk cId="98433646" sldId="391"/>
            <ac:picMk id="5" creationId="{387D9C5E-7670-422F-B815-32645EB9D235}"/>
          </ac:picMkLst>
        </pc:picChg>
        <pc:cxnChg chg="add">
          <ac:chgData name="王嘉田" userId="d8c01ff2-a2e4-462f-bcc4-f0134513cff9" providerId="ADAL" clId="{4B66CD44-0C78-4081-9F15-831BBBCBC3E4}" dt="2020-09-22T13:44:52.694" v="8393" actId="26606"/>
          <ac:cxnSpMkLst>
            <pc:docMk/>
            <pc:sldMk cId="98433646" sldId="391"/>
            <ac:cxnSpMk id="9" creationId="{A7F400EE-A8A5-48AF-B4D6-291B52C6F0B0}"/>
          </ac:cxnSpMkLst>
        </pc:cxnChg>
      </pc:sldChg>
      <pc:sldChg chg="addSp delSp modSp new mod setBg">
        <pc:chgData name="王嘉田" userId="d8c01ff2-a2e4-462f-bcc4-f0134513cff9" providerId="ADAL" clId="{4B66CD44-0C78-4081-9F15-831BBBCBC3E4}" dt="2020-09-22T14:00:59.854" v="8501" actId="1076"/>
        <pc:sldMkLst>
          <pc:docMk/>
          <pc:sldMk cId="1496566960" sldId="392"/>
        </pc:sldMkLst>
        <pc:spChg chg="mod ord">
          <ac:chgData name="王嘉田" userId="d8c01ff2-a2e4-462f-bcc4-f0134513cff9" providerId="ADAL" clId="{4B66CD44-0C78-4081-9F15-831BBBCBC3E4}" dt="2020-09-22T13:58:27.729" v="8500" actId="26606"/>
          <ac:spMkLst>
            <pc:docMk/>
            <pc:sldMk cId="1496566960" sldId="392"/>
            <ac:spMk id="2" creationId="{2C06C9CD-9E76-4FF5-A208-3F9B09174A84}"/>
          </ac:spMkLst>
        </pc:spChg>
        <pc:spChg chg="del">
          <ac:chgData name="王嘉田" userId="d8c01ff2-a2e4-462f-bcc4-f0134513cff9" providerId="ADAL" clId="{4B66CD44-0C78-4081-9F15-831BBBCBC3E4}" dt="2020-09-22T13:52:45.863" v="8479" actId="931"/>
          <ac:spMkLst>
            <pc:docMk/>
            <pc:sldMk cId="1496566960" sldId="392"/>
            <ac:spMk id="3" creationId="{55F76B28-154F-47ED-8B51-E1ADBB3146CE}"/>
          </ac:spMkLst>
        </pc:spChg>
        <pc:spChg chg="add">
          <ac:chgData name="王嘉田" userId="d8c01ff2-a2e4-462f-bcc4-f0134513cff9" providerId="ADAL" clId="{4B66CD44-0C78-4081-9F15-831BBBCBC3E4}" dt="2020-09-22T13:58:27.729" v="8500" actId="26606"/>
          <ac:spMkLst>
            <pc:docMk/>
            <pc:sldMk cId="1496566960" sldId="392"/>
            <ac:spMk id="18" creationId="{53F29798-D584-4792-9B62-3F5F5C36D619}"/>
          </ac:spMkLst>
        </pc:spChg>
        <pc:picChg chg="add mod ord">
          <ac:chgData name="王嘉田" userId="d8c01ff2-a2e4-462f-bcc4-f0134513cff9" providerId="ADAL" clId="{4B66CD44-0C78-4081-9F15-831BBBCBC3E4}" dt="2020-09-22T14:00:59.854" v="8501" actId="1076"/>
          <ac:picMkLst>
            <pc:docMk/>
            <pc:sldMk cId="1496566960" sldId="392"/>
            <ac:picMk id="5" creationId="{AC1EBDA5-A0F7-497E-A6B6-68815EAE9FD5}"/>
          </ac:picMkLst>
        </pc:picChg>
        <pc:picChg chg="add del mod">
          <ac:chgData name="王嘉田" userId="d8c01ff2-a2e4-462f-bcc4-f0134513cff9" providerId="ADAL" clId="{4B66CD44-0C78-4081-9F15-831BBBCBC3E4}" dt="2020-09-22T13:58:08.154" v="8496" actId="478"/>
          <ac:picMkLst>
            <pc:docMk/>
            <pc:sldMk cId="1496566960" sldId="392"/>
            <ac:picMk id="7" creationId="{09A7A313-BB4E-4C32-8AB0-8CC0EB3786C3}"/>
          </ac:picMkLst>
        </pc:picChg>
        <pc:picChg chg="add mod">
          <ac:chgData name="王嘉田" userId="d8c01ff2-a2e4-462f-bcc4-f0134513cff9" providerId="ADAL" clId="{4B66CD44-0C78-4081-9F15-831BBBCBC3E4}" dt="2020-09-22T14:00:59.854" v="8501" actId="1076"/>
          <ac:picMkLst>
            <pc:docMk/>
            <pc:sldMk cId="1496566960" sldId="392"/>
            <ac:picMk id="9" creationId="{B4403983-863A-472D-A408-A93D97979BC2}"/>
          </ac:picMkLst>
        </pc:picChg>
        <pc:picChg chg="add mod">
          <ac:chgData name="王嘉田" userId="d8c01ff2-a2e4-462f-bcc4-f0134513cff9" providerId="ADAL" clId="{4B66CD44-0C78-4081-9F15-831BBBCBC3E4}" dt="2020-09-22T14:00:59.854" v="8501" actId="1076"/>
          <ac:picMkLst>
            <pc:docMk/>
            <pc:sldMk cId="1496566960" sldId="392"/>
            <ac:picMk id="11" creationId="{0369F04C-C9EB-4CE1-8E03-5D6C74154872}"/>
          </ac:picMkLst>
        </pc:picChg>
        <pc:picChg chg="add mod">
          <ac:chgData name="王嘉田" userId="d8c01ff2-a2e4-462f-bcc4-f0134513cff9" providerId="ADAL" clId="{4B66CD44-0C78-4081-9F15-831BBBCBC3E4}" dt="2020-09-22T14:00:59.854" v="8501" actId="1076"/>
          <ac:picMkLst>
            <pc:docMk/>
            <pc:sldMk cId="1496566960" sldId="392"/>
            <ac:picMk id="13" creationId="{4A609D3B-16B2-4254-94EF-1DD1F7D67D73}"/>
          </ac:picMkLst>
        </pc:picChg>
      </pc:sldChg>
      <pc:sldChg chg="addSp delSp modSp new mod">
        <pc:chgData name="王嘉田" userId="d8c01ff2-a2e4-462f-bcc4-f0134513cff9" providerId="ADAL" clId="{4B66CD44-0C78-4081-9F15-831BBBCBC3E4}" dt="2020-09-22T14:24:38.555" v="8632" actId="1076"/>
        <pc:sldMkLst>
          <pc:docMk/>
          <pc:sldMk cId="4289475749" sldId="393"/>
        </pc:sldMkLst>
        <pc:spChg chg="mod">
          <ac:chgData name="王嘉田" userId="d8c01ff2-a2e4-462f-bcc4-f0134513cff9" providerId="ADAL" clId="{4B66CD44-0C78-4081-9F15-831BBBCBC3E4}" dt="2020-09-22T14:10:41.215" v="8580" actId="20577"/>
          <ac:spMkLst>
            <pc:docMk/>
            <pc:sldMk cId="4289475749" sldId="393"/>
            <ac:spMk id="2" creationId="{37EAF5C3-62D8-4DD1-BDC5-FE2ABD594EB9}"/>
          </ac:spMkLst>
        </pc:spChg>
        <pc:spChg chg="del">
          <ac:chgData name="王嘉田" userId="d8c01ff2-a2e4-462f-bcc4-f0134513cff9" providerId="ADAL" clId="{4B66CD44-0C78-4081-9F15-831BBBCBC3E4}" dt="2020-09-22T14:05:43.242" v="8542" actId="931"/>
          <ac:spMkLst>
            <pc:docMk/>
            <pc:sldMk cId="4289475749" sldId="393"/>
            <ac:spMk id="3" creationId="{0074442E-1B3B-4FEA-A670-BB415E55351C}"/>
          </ac:spMkLst>
        </pc:spChg>
        <pc:picChg chg="add mod modCrop">
          <ac:chgData name="王嘉田" userId="d8c01ff2-a2e4-462f-bcc4-f0134513cff9" providerId="ADAL" clId="{4B66CD44-0C78-4081-9F15-831BBBCBC3E4}" dt="2020-09-22T14:19:04.235" v="8598" actId="1076"/>
          <ac:picMkLst>
            <pc:docMk/>
            <pc:sldMk cId="4289475749" sldId="393"/>
            <ac:picMk id="5" creationId="{33B4BB50-E642-4351-928A-012D4E54DD38}"/>
          </ac:picMkLst>
        </pc:picChg>
        <pc:picChg chg="add del mod modCrop">
          <ac:chgData name="王嘉田" userId="d8c01ff2-a2e4-462f-bcc4-f0134513cff9" providerId="ADAL" clId="{4B66CD44-0C78-4081-9F15-831BBBCBC3E4}" dt="2020-09-22T14:17:49.235" v="8586" actId="478"/>
          <ac:picMkLst>
            <pc:docMk/>
            <pc:sldMk cId="4289475749" sldId="393"/>
            <ac:picMk id="7" creationId="{A1BF7DBF-29B0-4668-85ED-71423CA5D2EC}"/>
          </ac:picMkLst>
        </pc:picChg>
        <pc:picChg chg="add del mod modCrop">
          <ac:chgData name="王嘉田" userId="d8c01ff2-a2e4-462f-bcc4-f0134513cff9" providerId="ADAL" clId="{4B66CD44-0C78-4081-9F15-831BBBCBC3E4}" dt="2020-09-22T14:11:34.159" v="8585" actId="478"/>
          <ac:picMkLst>
            <pc:docMk/>
            <pc:sldMk cId="4289475749" sldId="393"/>
            <ac:picMk id="9" creationId="{8F6A701B-EA6D-4FFA-9A47-386CB8994D21}"/>
          </ac:picMkLst>
        </pc:picChg>
        <pc:picChg chg="add mod modCrop">
          <ac:chgData name="王嘉田" userId="d8c01ff2-a2e4-462f-bcc4-f0134513cff9" providerId="ADAL" clId="{4B66CD44-0C78-4081-9F15-831BBBCBC3E4}" dt="2020-09-22T14:23:47.986" v="8627" actId="1076"/>
          <ac:picMkLst>
            <pc:docMk/>
            <pc:sldMk cId="4289475749" sldId="393"/>
            <ac:picMk id="11" creationId="{EC2B81F2-9329-4E42-A483-46AE81B934EA}"/>
          </ac:picMkLst>
        </pc:picChg>
        <pc:picChg chg="add mod modCrop">
          <ac:chgData name="王嘉田" userId="d8c01ff2-a2e4-462f-bcc4-f0134513cff9" providerId="ADAL" clId="{4B66CD44-0C78-4081-9F15-831BBBCBC3E4}" dt="2020-09-22T14:19:14.525" v="8601" actId="1076"/>
          <ac:picMkLst>
            <pc:docMk/>
            <pc:sldMk cId="4289475749" sldId="393"/>
            <ac:picMk id="12" creationId="{2FCA55E7-1B43-4387-B29A-256BC4B2AEEE}"/>
          </ac:picMkLst>
        </pc:picChg>
        <pc:picChg chg="add del mod">
          <ac:chgData name="王嘉田" userId="d8c01ff2-a2e4-462f-bcc4-f0134513cff9" providerId="ADAL" clId="{4B66CD44-0C78-4081-9F15-831BBBCBC3E4}" dt="2020-09-22T14:22:36.876" v="8612" actId="478"/>
          <ac:picMkLst>
            <pc:docMk/>
            <pc:sldMk cId="4289475749" sldId="393"/>
            <ac:picMk id="14" creationId="{BB15AEB0-BCA8-4DCC-8F22-97A965F7D90B}"/>
          </ac:picMkLst>
        </pc:picChg>
        <pc:picChg chg="add mod">
          <ac:chgData name="王嘉田" userId="d8c01ff2-a2e4-462f-bcc4-f0134513cff9" providerId="ADAL" clId="{4B66CD44-0C78-4081-9F15-831BBBCBC3E4}" dt="2020-09-22T14:24:38.555" v="8632" actId="1076"/>
          <ac:picMkLst>
            <pc:docMk/>
            <pc:sldMk cId="4289475749" sldId="393"/>
            <ac:picMk id="16" creationId="{793E04A7-39C7-4B6C-A2D4-1A28C9433703}"/>
          </ac:picMkLst>
        </pc:picChg>
        <pc:picChg chg="add mod">
          <ac:chgData name="王嘉田" userId="d8c01ff2-a2e4-462f-bcc4-f0134513cff9" providerId="ADAL" clId="{4B66CD44-0C78-4081-9F15-831BBBCBC3E4}" dt="2020-09-22T14:24:33.714" v="8631" actId="1076"/>
          <ac:picMkLst>
            <pc:docMk/>
            <pc:sldMk cId="4289475749" sldId="393"/>
            <ac:picMk id="17" creationId="{5D0FFA16-8BAC-4232-817E-A53E6D59096E}"/>
          </ac:picMkLst>
        </pc:picChg>
      </pc:sldChg>
      <pc:sldChg chg="addSp delSp modSp new mod setBg setClrOvrMap">
        <pc:chgData name="王嘉田" userId="d8c01ff2-a2e4-462f-bcc4-f0134513cff9" providerId="ADAL" clId="{4B66CD44-0C78-4081-9F15-831BBBCBC3E4}" dt="2020-09-23T11:57:40.612" v="9814" actId="1076"/>
        <pc:sldMkLst>
          <pc:docMk/>
          <pc:sldMk cId="2521999400" sldId="394"/>
        </pc:sldMkLst>
        <pc:spChg chg="mod ord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2" creationId="{BDF21C4A-AADA-466E-BBA3-EC340B5B3946}"/>
          </ac:spMkLst>
        </pc:spChg>
        <pc:spChg chg="mod ord">
          <ac:chgData name="王嘉田" userId="d8c01ff2-a2e4-462f-bcc4-f0134513cff9" providerId="ADAL" clId="{4B66CD44-0C78-4081-9F15-831BBBCBC3E4}" dt="2020-09-23T11:57:40.612" v="9814" actId="1076"/>
          <ac:spMkLst>
            <pc:docMk/>
            <pc:sldMk cId="2521999400" sldId="394"/>
            <ac:spMk id="3" creationId="{14AD6ACD-9E58-4D91-B38A-7DEB6EE94494}"/>
          </ac:spMkLst>
        </pc:spChg>
        <pc:spChg chg="add del">
          <ac:chgData name="王嘉田" userId="d8c01ff2-a2e4-462f-bcc4-f0134513cff9" providerId="ADAL" clId="{4B66CD44-0C78-4081-9F15-831BBBCBC3E4}" dt="2020-09-23T11:56:16.145" v="9799" actId="26606"/>
          <ac:spMkLst>
            <pc:docMk/>
            <pc:sldMk cId="2521999400" sldId="394"/>
            <ac:spMk id="9" creationId="{EBF87945-A001-489F-9D9B-7D9435F0B9CA}"/>
          </ac:spMkLst>
        </pc:spChg>
        <pc:spChg chg="add del">
          <ac:chgData name="王嘉田" userId="d8c01ff2-a2e4-462f-bcc4-f0134513cff9" providerId="ADAL" clId="{4B66CD44-0C78-4081-9F15-831BBBCBC3E4}" dt="2020-09-23T11:56:16.130" v="9798" actId="26606"/>
          <ac:spMkLst>
            <pc:docMk/>
            <pc:sldMk cId="2521999400" sldId="394"/>
            <ac:spMk id="11" creationId="{5A59F003-E00A-43F9-91DC-CC54E3B87466}"/>
          </ac:spMkLst>
        </pc:spChg>
        <pc:spChg chg="add del">
          <ac:chgData name="王嘉田" userId="d8c01ff2-a2e4-462f-bcc4-f0134513cff9" providerId="ADAL" clId="{4B66CD44-0C78-4081-9F15-831BBBCBC3E4}" dt="2020-09-23T11:56:16.130" v="9798" actId="26606"/>
          <ac:spMkLst>
            <pc:docMk/>
            <pc:sldMk cId="2521999400" sldId="394"/>
            <ac:spMk id="12" creationId="{D74A4382-E3AD-430A-9A1F-DFA3E0E77A7D}"/>
          </ac:spMkLst>
        </pc:spChg>
        <pc:spChg chg="add del">
          <ac:chgData name="王嘉田" userId="d8c01ff2-a2e4-462f-bcc4-f0134513cff9" providerId="ADAL" clId="{4B66CD44-0C78-4081-9F15-831BBBCBC3E4}" dt="2020-09-23T11:56:16.130" v="9798" actId="26606"/>
          <ac:spMkLst>
            <pc:docMk/>
            <pc:sldMk cId="2521999400" sldId="394"/>
            <ac:spMk id="13" creationId="{79F40191-0F44-4FD1-82CC-ACB507C14BE6}"/>
          </ac:spMkLst>
        </pc:spChg>
        <pc:spChg chg="add del">
          <ac:chgData name="王嘉田" userId="d8c01ff2-a2e4-462f-bcc4-f0134513cff9" providerId="ADAL" clId="{4B66CD44-0C78-4081-9F15-831BBBCBC3E4}" dt="2020-09-23T11:55:55.905" v="9794" actId="26606"/>
          <ac:spMkLst>
            <pc:docMk/>
            <pc:sldMk cId="2521999400" sldId="394"/>
            <ac:spMk id="14" creationId="{EBF87945-A001-489F-9D9B-7D9435F0B9CA}"/>
          </ac:spMkLst>
        </pc:spChg>
        <pc:spChg chg="add del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15" creationId="{55666830-9A19-4E01-8505-D6C7F9AC5665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16" creationId="{A5704422-1118-4FD1-95AD-29A064EB80D9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17" creationId="{07322A9E-F1EC-405E-8971-BA906EFFCCB8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18" creationId="{A88B2AAA-B805-498E-A9E6-98B885855498}"/>
          </ac:spMkLst>
        </pc:spChg>
        <pc:spChg chg="add del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19" creationId="{AE9FC877-7FB6-4D22-9988-35420644E202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20" creationId="{9B8051E0-19D7-43E1-BFD9-E6DBFEB3A3F1}"/>
          </ac:spMkLst>
        </pc:spChg>
        <pc:spChg chg="add del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21" creationId="{E41809D1-F12E-46BB-B804-5F209D325E8B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22" creationId="{4EDB2B02-86A2-46F5-A4BE-B7D9B10411D6}"/>
          </ac:spMkLst>
        </pc:spChg>
        <pc:spChg chg="add del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23" creationId="{AF2F604E-43BE-4DC3-B983-E071523364F8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24" creationId="{43954639-FB5D-41F4-9560-6F6DFE778425}"/>
          </ac:spMkLst>
        </pc:spChg>
        <pc:spChg chg="add del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25" creationId="{08C9B587-E65E-4B52-B37C-ABEBB6E87928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26" creationId="{E898931C-0323-41FA-A036-20F818B1FF81}"/>
          </ac:spMkLst>
        </pc:spChg>
        <pc:spChg chg="add">
          <ac:chgData name="王嘉田" userId="d8c01ff2-a2e4-462f-bcc4-f0134513cff9" providerId="ADAL" clId="{4B66CD44-0C78-4081-9F15-831BBBCBC3E4}" dt="2020-09-23T11:56:57.261" v="9802" actId="26606"/>
          <ac:spMkLst>
            <pc:docMk/>
            <pc:sldMk cId="2521999400" sldId="394"/>
            <ac:spMk id="27" creationId="{EBF87945-A001-489F-9D9B-7D9435F0B9CA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28" creationId="{89AFE9DD-0792-4B98-B4EB-97ACA17E6AA8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30" creationId="{3981F5C4-9AE1-404E-AF44-A4E6DB374F9D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32" creationId="{763C1781-8726-4FAC-8C45-FF40376BE409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34" creationId="{301491B5-56C7-43DC-A3D9-861EECCA056A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36" creationId="{237E2353-22DF-46E0-A200-FB30F8F394E2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38" creationId="{DD6138DB-057B-45F7-A5F4-E7BFDA20D02C}"/>
          </ac:spMkLst>
        </pc:spChg>
        <pc:spChg chg="add del">
          <ac:chgData name="王嘉田" userId="d8c01ff2-a2e4-462f-bcc4-f0134513cff9" providerId="ADAL" clId="{4B66CD44-0C78-4081-9F15-831BBBCBC3E4}" dt="2020-09-23T11:55:59.950" v="9796" actId="26606"/>
          <ac:spMkLst>
            <pc:docMk/>
            <pc:sldMk cId="2521999400" sldId="394"/>
            <ac:spMk id="40" creationId="{79A54AB1-B64F-4843-BFAB-81CB74E66B65}"/>
          </ac:spMkLst>
        </pc:spChg>
        <pc:picChg chg="add mod ord">
          <ac:chgData name="王嘉田" userId="d8c01ff2-a2e4-462f-bcc4-f0134513cff9" providerId="ADAL" clId="{4B66CD44-0C78-4081-9F15-831BBBCBC3E4}" dt="2020-09-23T11:56:57.261" v="9802" actId="26606"/>
          <ac:picMkLst>
            <pc:docMk/>
            <pc:sldMk cId="2521999400" sldId="394"/>
            <ac:picMk id="4" creationId="{90CFFEE7-6561-4C88-BCF2-FD8E9D757F64}"/>
          </ac:picMkLst>
        </pc:picChg>
      </pc:sldChg>
      <pc:sldChg chg="addSp modSp new mod setBg">
        <pc:chgData name="王嘉田" userId="d8c01ff2-a2e4-462f-bcc4-f0134513cff9" providerId="ADAL" clId="{4B66CD44-0C78-4081-9F15-831BBBCBC3E4}" dt="2020-09-23T11:42:01.737" v="9013" actId="6549"/>
        <pc:sldMkLst>
          <pc:docMk/>
          <pc:sldMk cId="3943013141" sldId="395"/>
        </pc:sldMkLst>
        <pc:spChg chg="mod">
          <ac:chgData name="王嘉田" userId="d8c01ff2-a2e4-462f-bcc4-f0134513cff9" providerId="ADAL" clId="{4B66CD44-0C78-4081-9F15-831BBBCBC3E4}" dt="2020-09-23T11:40:51.367" v="8997" actId="26606"/>
          <ac:spMkLst>
            <pc:docMk/>
            <pc:sldMk cId="3943013141" sldId="395"/>
            <ac:spMk id="2" creationId="{A5D48849-C19A-4F4E-AAE7-7BF4D85560EE}"/>
          </ac:spMkLst>
        </pc:spChg>
        <pc:spChg chg="mod">
          <ac:chgData name="王嘉田" userId="d8c01ff2-a2e4-462f-bcc4-f0134513cff9" providerId="ADAL" clId="{4B66CD44-0C78-4081-9F15-831BBBCBC3E4}" dt="2020-09-23T11:42:01.737" v="9013" actId="6549"/>
          <ac:spMkLst>
            <pc:docMk/>
            <pc:sldMk cId="3943013141" sldId="395"/>
            <ac:spMk id="3" creationId="{158C8741-588B-4F76-BF69-E88CB64E9700}"/>
          </ac:spMkLst>
        </pc:spChg>
        <pc:spChg chg="add">
          <ac:chgData name="王嘉田" userId="d8c01ff2-a2e4-462f-bcc4-f0134513cff9" providerId="ADAL" clId="{4B66CD44-0C78-4081-9F15-831BBBCBC3E4}" dt="2020-09-23T11:40:51.367" v="8997" actId="26606"/>
          <ac:spMkLst>
            <pc:docMk/>
            <pc:sldMk cId="3943013141" sldId="395"/>
            <ac:spMk id="8" creationId="{7CB4857B-ED7C-444D-9F04-2F885114A1C2}"/>
          </ac:spMkLst>
        </pc:spChg>
        <pc:spChg chg="add">
          <ac:chgData name="王嘉田" userId="d8c01ff2-a2e4-462f-bcc4-f0134513cff9" providerId="ADAL" clId="{4B66CD44-0C78-4081-9F15-831BBBCBC3E4}" dt="2020-09-23T11:40:51.367" v="8997" actId="26606"/>
          <ac:spMkLst>
            <pc:docMk/>
            <pc:sldMk cId="3943013141" sldId="395"/>
            <ac:spMk id="10" creationId="{D18046FB-44EA-4FD8-A585-EA09A319B2D0}"/>
          </ac:spMkLst>
        </pc:spChg>
        <pc:spChg chg="add">
          <ac:chgData name="王嘉田" userId="d8c01ff2-a2e4-462f-bcc4-f0134513cff9" providerId="ADAL" clId="{4B66CD44-0C78-4081-9F15-831BBBCBC3E4}" dt="2020-09-23T11:40:51.367" v="8997" actId="26606"/>
          <ac:spMkLst>
            <pc:docMk/>
            <pc:sldMk cId="3943013141" sldId="395"/>
            <ac:spMk id="12" creationId="{479F5F2B-8B58-4140-AE6A-51F6C67B18D9}"/>
          </ac:spMkLst>
        </pc:spChg>
      </pc:sldChg>
    </pc:docChg>
  </pc:docChgLst>
  <pc:docChgLst>
    <pc:chgData name="王嘉田" userId="d8c01ff2-a2e4-462f-bcc4-f0134513cff9" providerId="ADAL" clId="{207A7D81-EFEB-4335-B7A3-02ECB416564C}"/>
    <pc:docChg chg="undo redo custSel addSld modSld">
      <pc:chgData name="王嘉田" userId="d8c01ff2-a2e4-462f-bcc4-f0134513cff9" providerId="ADAL" clId="{207A7D81-EFEB-4335-B7A3-02ECB416564C}" dt="2019-11-03T14:50:16.110" v="287" actId="1076"/>
      <pc:docMkLst>
        <pc:docMk/>
      </pc:docMkLst>
      <pc:sldChg chg="addSp delSp modSp add">
        <pc:chgData name="王嘉田" userId="d8c01ff2-a2e4-462f-bcc4-f0134513cff9" providerId="ADAL" clId="{207A7D81-EFEB-4335-B7A3-02ECB416564C}" dt="2019-11-03T14:50:16.110" v="287" actId="1076"/>
        <pc:sldMkLst>
          <pc:docMk/>
          <pc:sldMk cId="10998841" sldId="257"/>
        </pc:sldMkLst>
        <pc:spChg chg="add del mod">
          <ac:chgData name="王嘉田" userId="d8c01ff2-a2e4-462f-bcc4-f0134513cff9" providerId="ADAL" clId="{207A7D81-EFEB-4335-B7A3-02ECB416564C}" dt="2019-11-03T14:43:32.496" v="254" actId="478"/>
          <ac:spMkLst>
            <pc:docMk/>
            <pc:sldMk cId="10998841" sldId="257"/>
            <ac:spMk id="2" creationId="{7262E54B-3051-46F6-8B4F-9021B4831026}"/>
          </ac:spMkLst>
        </pc:spChg>
        <pc:spChg chg="add del mod">
          <ac:chgData name="王嘉田" userId="d8c01ff2-a2e4-462f-bcc4-f0134513cff9" providerId="ADAL" clId="{207A7D81-EFEB-4335-B7A3-02ECB416564C}" dt="2019-11-03T14:43:32.496" v="254" actId="478"/>
          <ac:spMkLst>
            <pc:docMk/>
            <pc:sldMk cId="10998841" sldId="257"/>
            <ac:spMk id="3" creationId="{8EE9BAE0-ECFC-4AF3-97F6-AB8A1A51C959}"/>
          </ac:spMkLst>
        </pc:spChg>
        <pc:spChg chg="add del mod">
          <ac:chgData name="王嘉田" userId="d8c01ff2-a2e4-462f-bcc4-f0134513cff9" providerId="ADAL" clId="{207A7D81-EFEB-4335-B7A3-02ECB416564C}" dt="2019-11-03T14:43:32.496" v="254" actId="478"/>
          <ac:spMkLst>
            <pc:docMk/>
            <pc:sldMk cId="10998841" sldId="257"/>
            <ac:spMk id="4" creationId="{2039A30A-FA50-44C5-BA96-C02CAF956C2A}"/>
          </ac:spMkLst>
        </pc:spChg>
        <pc:spChg chg="add del mod">
          <ac:chgData name="王嘉田" userId="d8c01ff2-a2e4-462f-bcc4-f0134513cff9" providerId="ADAL" clId="{207A7D81-EFEB-4335-B7A3-02ECB416564C}" dt="2019-11-03T14:43:32.496" v="254" actId="478"/>
          <ac:spMkLst>
            <pc:docMk/>
            <pc:sldMk cId="10998841" sldId="257"/>
            <ac:spMk id="5" creationId="{E3E5F3A7-DB49-4862-8B3F-A5244CFCEF41}"/>
          </ac:spMkLst>
        </pc:spChg>
        <pc:spChg chg="add mod">
          <ac:chgData name="王嘉田" userId="d8c01ff2-a2e4-462f-bcc4-f0134513cff9" providerId="ADAL" clId="{207A7D81-EFEB-4335-B7A3-02ECB416564C}" dt="2019-11-03T14:45:28.443" v="260" actId="1076"/>
          <ac:spMkLst>
            <pc:docMk/>
            <pc:sldMk cId="10998841" sldId="257"/>
            <ac:spMk id="6" creationId="{1E6E8E6B-73BE-49D7-8B49-1934647EDFE9}"/>
          </ac:spMkLst>
        </pc:spChg>
        <pc:spChg chg="add mod">
          <ac:chgData name="王嘉田" userId="d8c01ff2-a2e4-462f-bcc4-f0134513cff9" providerId="ADAL" clId="{207A7D81-EFEB-4335-B7A3-02ECB416564C}" dt="2019-11-03T14:47:18.224" v="270" actId="1076"/>
          <ac:spMkLst>
            <pc:docMk/>
            <pc:sldMk cId="10998841" sldId="257"/>
            <ac:spMk id="7" creationId="{6D8F9626-C672-431A-8EDC-FFC95C55C5A0}"/>
          </ac:spMkLst>
        </pc:spChg>
        <pc:spChg chg="add mod">
          <ac:chgData name="王嘉田" userId="d8c01ff2-a2e4-462f-bcc4-f0134513cff9" providerId="ADAL" clId="{207A7D81-EFEB-4335-B7A3-02ECB416564C}" dt="2019-11-03T14:45:57.587" v="264" actId="1076"/>
          <ac:spMkLst>
            <pc:docMk/>
            <pc:sldMk cId="10998841" sldId="257"/>
            <ac:spMk id="8" creationId="{F465C6D9-34CE-49E1-9C1B-87AAE0C12574}"/>
          </ac:spMkLst>
        </pc:spChg>
        <pc:spChg chg="add mod">
          <ac:chgData name="王嘉田" userId="d8c01ff2-a2e4-462f-bcc4-f0134513cff9" providerId="ADAL" clId="{207A7D81-EFEB-4335-B7A3-02ECB416564C}" dt="2019-11-03T14:50:16.110" v="287" actId="1076"/>
          <ac:spMkLst>
            <pc:docMk/>
            <pc:sldMk cId="10998841" sldId="257"/>
            <ac:spMk id="24" creationId="{36F1DF9D-2A4C-40D8-9280-C1DF3CC296C8}"/>
          </ac:spMkLst>
        </pc:spChg>
        <pc:spChg chg="add mod">
          <ac:chgData name="王嘉田" userId="d8c01ff2-a2e4-462f-bcc4-f0134513cff9" providerId="ADAL" clId="{207A7D81-EFEB-4335-B7A3-02ECB416564C}" dt="2019-11-03T14:48:43.044" v="280" actId="13822"/>
          <ac:spMkLst>
            <pc:docMk/>
            <pc:sldMk cId="10998841" sldId="257"/>
            <ac:spMk id="27" creationId="{73680FEC-0544-4246-9B24-5685E09867AC}"/>
          </ac:spMkLst>
        </pc:spChg>
        <pc:spChg chg="add del mod">
          <ac:chgData name="王嘉田" userId="d8c01ff2-a2e4-462f-bcc4-f0134513cff9" providerId="ADAL" clId="{207A7D81-EFEB-4335-B7A3-02ECB416564C}" dt="2019-11-03T13:38:35.606" v="34" actId="11529"/>
          <ac:spMkLst>
            <pc:docMk/>
            <pc:sldMk cId="10998841" sldId="257"/>
            <ac:spMk id="28" creationId="{CFB2F1D4-5803-4BB3-A575-273E0EE8F923}"/>
          </ac:spMkLst>
        </pc:spChg>
        <pc:spChg chg="add mod">
          <ac:chgData name="王嘉田" userId="d8c01ff2-a2e4-462f-bcc4-f0134513cff9" providerId="ADAL" clId="{207A7D81-EFEB-4335-B7A3-02ECB416564C}" dt="2019-11-03T14:50:16.110" v="287" actId="1076"/>
          <ac:spMkLst>
            <pc:docMk/>
            <pc:sldMk cId="10998841" sldId="257"/>
            <ac:spMk id="28" creationId="{E9081367-A3CD-4DCF-9ABA-71588E36CCCD}"/>
          </ac:spMkLst>
        </pc:spChg>
        <pc:spChg chg="add del mod">
          <ac:chgData name="王嘉田" userId="d8c01ff2-a2e4-462f-bcc4-f0134513cff9" providerId="ADAL" clId="{207A7D81-EFEB-4335-B7A3-02ECB416564C}" dt="2019-11-03T13:39:34.317" v="37" actId="478"/>
          <ac:spMkLst>
            <pc:docMk/>
            <pc:sldMk cId="10998841" sldId="257"/>
            <ac:spMk id="29" creationId="{3C157F98-9EC3-4891-A202-55876983CCA6}"/>
          </ac:spMkLst>
        </pc:spChg>
        <pc:spChg chg="add del mod">
          <ac:chgData name="王嘉田" userId="d8c01ff2-a2e4-462f-bcc4-f0134513cff9" providerId="ADAL" clId="{207A7D81-EFEB-4335-B7A3-02ECB416564C}" dt="2019-11-03T14:04:43.752" v="192" actId="478"/>
          <ac:spMkLst>
            <pc:docMk/>
            <pc:sldMk cId="10998841" sldId="257"/>
            <ac:spMk id="60" creationId="{189B537C-E916-42BA-989E-04FBA0A3DB90}"/>
          </ac:spMkLst>
        </pc:spChg>
        <pc:spChg chg="del mod">
          <ac:chgData name="王嘉田" userId="d8c01ff2-a2e4-462f-bcc4-f0134513cff9" providerId="ADAL" clId="{207A7D81-EFEB-4335-B7A3-02ECB416564C}" dt="2019-11-03T14:06:28.167" v="199" actId="478"/>
          <ac:spMkLst>
            <pc:docMk/>
            <pc:sldMk cId="10998841" sldId="257"/>
            <ac:spMk id="71" creationId="{2CB18061-55A5-4DB0-8169-44E68A919E60}"/>
          </ac:spMkLst>
        </pc:spChg>
        <pc:spChg chg="add del mod">
          <ac:chgData name="王嘉田" userId="d8c01ff2-a2e4-462f-bcc4-f0134513cff9" providerId="ADAL" clId="{207A7D81-EFEB-4335-B7A3-02ECB416564C}" dt="2019-11-03T14:17:53.728" v="245"/>
          <ac:spMkLst>
            <pc:docMk/>
            <pc:sldMk cId="10998841" sldId="257"/>
            <ac:spMk id="89" creationId="{5F91FC12-0682-47A4-BE95-A0E2CD991FF1}"/>
          </ac:spMkLst>
        </pc:spChg>
        <pc:spChg chg="add del mod">
          <ac:chgData name="王嘉田" userId="d8c01ff2-a2e4-462f-bcc4-f0134513cff9" providerId="ADAL" clId="{207A7D81-EFEB-4335-B7A3-02ECB416564C}" dt="2019-11-03T14:17:53.728" v="245"/>
          <ac:spMkLst>
            <pc:docMk/>
            <pc:sldMk cId="10998841" sldId="257"/>
            <ac:spMk id="90" creationId="{8CE77012-E847-4342-8458-76F9F85DA05E}"/>
          </ac:spMkLst>
        </pc:spChg>
        <pc:spChg chg="del mod">
          <ac:chgData name="王嘉田" userId="d8c01ff2-a2e4-462f-bcc4-f0134513cff9" providerId="ADAL" clId="{207A7D81-EFEB-4335-B7A3-02ECB416564C}" dt="2019-11-03T14:38:09.663" v="253" actId="478"/>
          <ac:spMkLst>
            <pc:docMk/>
            <pc:sldMk cId="10998841" sldId="257"/>
            <ac:spMk id="91" creationId="{C8B91FE4-3FB8-4A3B-8C80-2F3BB4C031FB}"/>
          </ac:spMkLst>
        </pc:spChg>
        <pc:grpChg chg="add del mod">
          <ac:chgData name="王嘉田" userId="d8c01ff2-a2e4-462f-bcc4-f0134513cff9" providerId="ADAL" clId="{207A7D81-EFEB-4335-B7A3-02ECB416564C}" dt="2019-11-03T13:35:21.384" v="21" actId="478"/>
          <ac:grpSpMkLst>
            <pc:docMk/>
            <pc:sldMk cId="10998841" sldId="257"/>
            <ac:grpSpMk id="21" creationId="{1D278251-ADA0-408F-936A-1B201B73728E}"/>
          </ac:grpSpMkLst>
        </pc:grpChg>
        <pc:grpChg chg="add del mod">
          <ac:chgData name="王嘉田" userId="d8c01ff2-a2e4-462f-bcc4-f0134513cff9" providerId="ADAL" clId="{207A7D81-EFEB-4335-B7A3-02ECB416564C}" dt="2019-11-03T13:38:06.078" v="32" actId="478"/>
          <ac:grpSpMkLst>
            <pc:docMk/>
            <pc:sldMk cId="10998841" sldId="257"/>
            <ac:grpSpMk id="27" creationId="{F3C3A618-A3DE-4645-BDBC-3D2EF33B14DE}"/>
          </ac:grpSpMkLst>
        </pc:grpChg>
        <pc:grpChg chg="add del mod">
          <ac:chgData name="王嘉田" userId="d8c01ff2-a2e4-462f-bcc4-f0134513cff9" providerId="ADAL" clId="{207A7D81-EFEB-4335-B7A3-02ECB416564C}" dt="2019-11-03T13:54:49.882" v="71" actId="478"/>
          <ac:grpSpMkLst>
            <pc:docMk/>
            <pc:sldMk cId="10998841" sldId="257"/>
            <ac:grpSpMk id="38" creationId="{390910DB-09E5-4ECA-BE99-B4E21BF7374D}"/>
          </ac:grpSpMkLst>
        </pc:grpChg>
        <pc:grpChg chg="del mod">
          <ac:chgData name="王嘉田" userId="d8c01ff2-a2e4-462f-bcc4-f0134513cff9" providerId="ADAL" clId="{207A7D81-EFEB-4335-B7A3-02ECB416564C}" dt="2019-11-03T14:08:57.377" v="205"/>
          <ac:grpSpMkLst>
            <pc:docMk/>
            <pc:sldMk cId="10998841" sldId="257"/>
            <ac:grpSpMk id="76" creationId="{0F1D3A87-579E-40FF-90D3-21270BCF96EC}"/>
          </ac:grpSpMkLst>
        </pc:grpChg>
        <pc:grpChg chg="add del mod">
          <ac:chgData name="王嘉田" userId="d8c01ff2-a2e4-462f-bcc4-f0134513cff9" providerId="ADAL" clId="{207A7D81-EFEB-4335-B7A3-02ECB416564C}" dt="2019-11-03T14:17:09.324" v="234" actId="164"/>
          <ac:grpSpMkLst>
            <pc:docMk/>
            <pc:sldMk cId="10998841" sldId="257"/>
            <ac:grpSpMk id="88" creationId="{3913E925-CDB5-40CA-B9C6-996A75589844}"/>
          </ac:grpSpMkLst>
        </pc:grpChg>
        <pc:picChg chg="add del mod">
          <ac:chgData name="王嘉田" userId="d8c01ff2-a2e4-462f-bcc4-f0134513cff9" providerId="ADAL" clId="{207A7D81-EFEB-4335-B7A3-02ECB416564C}" dt="2019-11-03T14:06:22.669" v="197" actId="27803"/>
          <ac:picMkLst>
            <pc:docMk/>
            <pc:sldMk cId="10998841" sldId="257"/>
            <ac:picMk id="70" creationId="{2CB18061-55A5-4DB0-8169-44E68A919E60}"/>
          </ac:picMkLst>
        </pc:picChg>
        <pc:inkChg chg="add del">
          <ac:chgData name="王嘉田" userId="d8c01ff2-a2e4-462f-bcc4-f0134513cff9" providerId="ADAL" clId="{207A7D81-EFEB-4335-B7A3-02ECB416564C}" dt="2019-11-03T14:09:03.871" v="209"/>
          <ac:inkMkLst>
            <pc:docMk/>
            <pc:sldMk cId="10998841" sldId="257"/>
            <ac:inkMk id="72" creationId="{D2ACDCE7-158D-4EC1-925C-7432EB93276D}"/>
          </ac:inkMkLst>
        </pc:inkChg>
        <pc:inkChg chg="add del">
          <ac:chgData name="王嘉田" userId="d8c01ff2-a2e4-462f-bcc4-f0134513cff9" providerId="ADAL" clId="{207A7D81-EFEB-4335-B7A3-02ECB416564C}" dt="2019-11-03T14:09:03.870" v="208"/>
          <ac:inkMkLst>
            <pc:docMk/>
            <pc:sldMk cId="10998841" sldId="257"/>
            <ac:inkMk id="73" creationId="{590EF9E2-8B33-4062-B104-4BF8157DEF20}"/>
          </ac:inkMkLst>
        </pc:inkChg>
        <pc:inkChg chg="add del mod">
          <ac:chgData name="王嘉田" userId="d8c01ff2-a2e4-462f-bcc4-f0134513cff9" providerId="ADAL" clId="{207A7D81-EFEB-4335-B7A3-02ECB416564C}" dt="2019-11-03T14:08:58.738" v="206"/>
          <ac:inkMkLst>
            <pc:docMk/>
            <pc:sldMk cId="10998841" sldId="257"/>
            <ac:inkMk id="74" creationId="{081A5D2D-7283-40B7-BFDE-E02EBAB196E3}"/>
          </ac:inkMkLst>
        </pc:inkChg>
        <pc:inkChg chg="add del mod">
          <ac:chgData name="王嘉田" userId="d8c01ff2-a2e4-462f-bcc4-f0134513cff9" providerId="ADAL" clId="{207A7D81-EFEB-4335-B7A3-02ECB416564C}" dt="2019-11-03T14:08:57.377" v="205"/>
          <ac:inkMkLst>
            <pc:docMk/>
            <pc:sldMk cId="10998841" sldId="257"/>
            <ac:inkMk id="75" creationId="{15CBD058-CBB8-45E5-87AB-E87060C53D95}"/>
          </ac:inkMkLst>
        </pc:inkChg>
        <pc:inkChg chg="add del">
          <ac:chgData name="王嘉田" userId="d8c01ff2-a2e4-462f-bcc4-f0134513cff9" providerId="ADAL" clId="{207A7D81-EFEB-4335-B7A3-02ECB416564C}" dt="2019-11-03T14:09:03.869" v="207"/>
          <ac:inkMkLst>
            <pc:docMk/>
            <pc:sldMk cId="10998841" sldId="257"/>
            <ac:inkMk id="77" creationId="{5B5C052B-22CA-445C-8D7E-CDD26E318E7B}"/>
          </ac:inkMkLst>
        </pc:inkChg>
        <pc:inkChg chg="add del mod">
          <ac:chgData name="王嘉田" userId="d8c01ff2-a2e4-462f-bcc4-f0134513cff9" providerId="ADAL" clId="{207A7D81-EFEB-4335-B7A3-02ECB416564C}" dt="2019-11-03T14:12:29.839" v="214"/>
          <ac:inkMkLst>
            <pc:docMk/>
            <pc:sldMk cId="10998841" sldId="257"/>
            <ac:inkMk id="78" creationId="{EA1B7D69-8A3C-40AD-A66F-2C3AC790CB25}"/>
          </ac:inkMkLst>
        </pc:inkChg>
        <pc:cxnChg chg="add del mod">
          <ac:chgData name="王嘉田" userId="d8c01ff2-a2e4-462f-bcc4-f0134513cff9" providerId="ADAL" clId="{207A7D81-EFEB-4335-B7A3-02ECB416564C}" dt="2019-11-03T13:32:43.863" v="8" actId="11529"/>
          <ac:cxnSpMkLst>
            <pc:docMk/>
            <pc:sldMk cId="10998841" sldId="257"/>
            <ac:cxnSpMk id="7" creationId="{3DC61866-EBBD-470F-B76E-ACB9E1119CF6}"/>
          </ac:cxnSpMkLst>
        </pc:cxnChg>
        <pc:cxnChg chg="add mod">
          <ac:chgData name="王嘉田" userId="d8c01ff2-a2e4-462f-bcc4-f0134513cff9" providerId="ADAL" clId="{207A7D81-EFEB-4335-B7A3-02ECB416564C}" dt="2019-11-03T13:35:05.992" v="20" actId="164"/>
          <ac:cxnSpMkLst>
            <pc:docMk/>
            <pc:sldMk cId="10998841" sldId="257"/>
            <ac:cxnSpMk id="9" creationId="{BFE069B9-447F-4520-B509-B89E15CE794B}"/>
          </ac:cxnSpMkLst>
        </pc:cxnChg>
        <pc:cxnChg chg="add mod">
          <ac:chgData name="王嘉田" userId="d8c01ff2-a2e4-462f-bcc4-f0134513cff9" providerId="ADAL" clId="{207A7D81-EFEB-4335-B7A3-02ECB416564C}" dt="2019-11-03T14:46:07.981" v="265" actId="11529"/>
          <ac:cxnSpMkLst>
            <pc:docMk/>
            <pc:sldMk cId="10998841" sldId="257"/>
            <ac:cxnSpMk id="10" creationId="{516E26EE-752A-4F72-970F-9B61AB7C3F61}"/>
          </ac:cxnSpMkLst>
        </pc:cxnChg>
        <pc:cxnChg chg="add mod">
          <ac:chgData name="王嘉田" userId="d8c01ff2-a2e4-462f-bcc4-f0134513cff9" providerId="ADAL" clId="{207A7D81-EFEB-4335-B7A3-02ECB416564C}" dt="2019-11-03T14:47:37.182" v="273" actId="14100"/>
          <ac:cxnSpMkLst>
            <pc:docMk/>
            <pc:sldMk cId="10998841" sldId="257"/>
            <ac:cxnSpMk id="12" creationId="{4C0F9D8C-E09E-4AE3-933E-638C6B663B60}"/>
          </ac:cxnSpMkLst>
        </pc:cxnChg>
        <pc:cxnChg chg="add mod">
          <ac:chgData name="王嘉田" userId="d8c01ff2-a2e4-462f-bcc4-f0134513cff9" providerId="ADAL" clId="{207A7D81-EFEB-4335-B7A3-02ECB416564C}" dt="2019-11-03T14:47:27.168" v="271" actId="14100"/>
          <ac:cxnSpMkLst>
            <pc:docMk/>
            <pc:sldMk cId="10998841" sldId="257"/>
            <ac:cxnSpMk id="14" creationId="{F45DC923-665F-41B3-B996-B1286CA1CF71}"/>
          </ac:cxnSpMkLst>
        </pc:cxnChg>
        <pc:cxnChg chg="add mod">
          <ac:chgData name="王嘉田" userId="d8c01ff2-a2e4-462f-bcc4-f0134513cff9" providerId="ADAL" clId="{207A7D81-EFEB-4335-B7A3-02ECB416564C}" dt="2019-11-03T13:35:05.992" v="20" actId="164"/>
          <ac:cxnSpMkLst>
            <pc:docMk/>
            <pc:sldMk cId="10998841" sldId="257"/>
            <ac:cxnSpMk id="15" creationId="{951B7BF8-6B3D-45EA-ACF1-E96554BDCBA1}"/>
          </ac:cxnSpMkLst>
        </pc:cxnChg>
        <pc:cxnChg chg="add mod">
          <ac:chgData name="王嘉田" userId="d8c01ff2-a2e4-462f-bcc4-f0134513cff9" providerId="ADAL" clId="{207A7D81-EFEB-4335-B7A3-02ECB416564C}" dt="2019-11-03T13:37:57.347" v="31"/>
          <ac:cxnSpMkLst>
            <pc:docMk/>
            <pc:sldMk cId="10998841" sldId="257"/>
            <ac:cxnSpMk id="23" creationId="{7B06E91B-3BB8-461F-8A81-349717D4D5E8}"/>
          </ac:cxnSpMkLst>
        </pc:cxnChg>
        <pc:cxnChg chg="add mod">
          <ac:chgData name="王嘉田" userId="d8c01ff2-a2e4-462f-bcc4-f0134513cff9" providerId="ADAL" clId="{207A7D81-EFEB-4335-B7A3-02ECB416564C}" dt="2019-11-03T13:37:57.347" v="31"/>
          <ac:cxnSpMkLst>
            <pc:docMk/>
            <pc:sldMk cId="10998841" sldId="257"/>
            <ac:cxnSpMk id="25" creationId="{7C7471B5-A25D-4F79-AE08-936CC31F1FF7}"/>
          </ac:cxnSpMkLst>
        </pc:cxnChg>
        <pc:cxnChg chg="add del mod">
          <ac:chgData name="王嘉田" userId="d8c01ff2-a2e4-462f-bcc4-f0134513cff9" providerId="ADAL" clId="{207A7D81-EFEB-4335-B7A3-02ECB416564C}" dt="2019-11-03T14:48:30.506" v="278" actId="11529"/>
          <ac:cxnSpMkLst>
            <pc:docMk/>
            <pc:sldMk cId="10998841" sldId="257"/>
            <ac:cxnSpMk id="26" creationId="{F01CE26E-FEC8-4B76-8EC4-A234723AD8B4}"/>
          </ac:cxnSpMkLst>
        </pc:cxnChg>
        <pc:cxnChg chg="add mod">
          <ac:chgData name="王嘉田" userId="d8c01ff2-a2e4-462f-bcc4-f0134513cff9" providerId="ADAL" clId="{207A7D81-EFEB-4335-B7A3-02ECB416564C}" dt="2019-11-03T14:49:30.165" v="282" actId="11529"/>
          <ac:cxnSpMkLst>
            <pc:docMk/>
            <pc:sldMk cId="10998841" sldId="257"/>
            <ac:cxnSpMk id="30" creationId="{1640E589-3A2E-4FB1-8C24-1904E6C860D7}"/>
          </ac:cxnSpMkLst>
        </pc:cxnChg>
        <pc:cxnChg chg="add del mod topLvl">
          <ac:chgData name="王嘉田" userId="d8c01ff2-a2e4-462f-bcc4-f0134513cff9" providerId="ADAL" clId="{207A7D81-EFEB-4335-B7A3-02ECB416564C}" dt="2019-11-03T13:54:52.872" v="72" actId="478"/>
          <ac:cxnSpMkLst>
            <pc:docMk/>
            <pc:sldMk cId="10998841" sldId="257"/>
            <ac:cxnSpMk id="31" creationId="{381D0FE3-841B-4216-BB25-8F121BD572E1}"/>
          </ac:cxnSpMkLst>
        </pc:cxnChg>
        <pc:cxnChg chg="add mod">
          <ac:chgData name="王嘉田" userId="d8c01ff2-a2e4-462f-bcc4-f0134513cff9" providerId="ADAL" clId="{207A7D81-EFEB-4335-B7A3-02ECB416564C}" dt="2019-11-03T14:50:16.110" v="287" actId="1076"/>
          <ac:cxnSpMkLst>
            <pc:docMk/>
            <pc:sldMk cId="10998841" sldId="257"/>
            <ac:cxnSpMk id="32" creationId="{B5AC7CFA-9905-4520-993E-E64DF0B9E1BB}"/>
          </ac:cxnSpMkLst>
        </pc:cxnChg>
        <pc:cxnChg chg="add mod">
          <ac:chgData name="王嘉田" userId="d8c01ff2-a2e4-462f-bcc4-f0134513cff9" providerId="ADAL" clId="{207A7D81-EFEB-4335-B7A3-02ECB416564C}" dt="2019-11-03T14:50:16.110" v="287" actId="1076"/>
          <ac:cxnSpMkLst>
            <pc:docMk/>
            <pc:sldMk cId="10998841" sldId="257"/>
            <ac:cxnSpMk id="34" creationId="{6A44E7B3-BD30-4EA2-A0E4-4E4A868163B6}"/>
          </ac:cxnSpMkLst>
        </pc:cxnChg>
        <pc:cxnChg chg="add del mod topLvl">
          <ac:chgData name="王嘉田" userId="d8c01ff2-a2e4-462f-bcc4-f0134513cff9" providerId="ADAL" clId="{207A7D81-EFEB-4335-B7A3-02ECB416564C}" dt="2019-11-03T13:54:49.882" v="71" actId="478"/>
          <ac:cxnSpMkLst>
            <pc:docMk/>
            <pc:sldMk cId="10998841" sldId="257"/>
            <ac:cxnSpMk id="36" creationId="{C2242A5D-563F-4384-A6D4-BCA4BB71BD90}"/>
          </ac:cxnSpMkLst>
        </pc:cxnChg>
        <pc:cxnChg chg="add del mod">
          <ac:chgData name="王嘉田" userId="d8c01ff2-a2e4-462f-bcc4-f0134513cff9" providerId="ADAL" clId="{207A7D81-EFEB-4335-B7A3-02ECB416564C}" dt="2019-11-03T13:58:20.654" v="132" actId="478"/>
          <ac:cxnSpMkLst>
            <pc:docMk/>
            <pc:sldMk cId="10998841" sldId="257"/>
            <ac:cxnSpMk id="41" creationId="{3B12EA74-A134-457F-A348-F1637C81D912}"/>
          </ac:cxnSpMkLst>
        </pc:cxnChg>
        <pc:cxnChg chg="add del mod">
          <ac:chgData name="王嘉田" userId="d8c01ff2-a2e4-462f-bcc4-f0134513cff9" providerId="ADAL" clId="{207A7D81-EFEB-4335-B7A3-02ECB416564C}" dt="2019-11-03T13:55:50.636" v="76" actId="11529"/>
          <ac:cxnSpMkLst>
            <pc:docMk/>
            <pc:sldMk cId="10998841" sldId="257"/>
            <ac:cxnSpMk id="43" creationId="{14A99AB5-D46B-4B21-AA8E-C1F391FFB07A}"/>
          </ac:cxnSpMkLst>
        </pc:cxnChg>
        <pc:cxnChg chg="add del mod">
          <ac:chgData name="王嘉田" userId="d8c01ff2-a2e4-462f-bcc4-f0134513cff9" providerId="ADAL" clId="{207A7D81-EFEB-4335-B7A3-02ECB416564C}" dt="2019-11-03T13:58:18.049" v="131" actId="478"/>
          <ac:cxnSpMkLst>
            <pc:docMk/>
            <pc:sldMk cId="10998841" sldId="257"/>
            <ac:cxnSpMk id="45" creationId="{892BFF57-8980-4BC0-9768-FE0113F835B7}"/>
          </ac:cxnSpMkLst>
        </pc:cxnChg>
        <pc:cxnChg chg="add del mod">
          <ac:chgData name="王嘉田" userId="d8c01ff2-a2e4-462f-bcc4-f0134513cff9" providerId="ADAL" clId="{207A7D81-EFEB-4335-B7A3-02ECB416564C}" dt="2019-11-03T13:56:33.009" v="83" actId="11529"/>
          <ac:cxnSpMkLst>
            <pc:docMk/>
            <pc:sldMk cId="10998841" sldId="257"/>
            <ac:cxnSpMk id="47" creationId="{83D098A3-ACA5-4B4B-9660-FDFA200ED166}"/>
          </ac:cxnSpMkLst>
        </pc:cxnChg>
        <pc:cxnChg chg="add del mod">
          <ac:chgData name="王嘉田" userId="d8c01ff2-a2e4-462f-bcc4-f0134513cff9" providerId="ADAL" clId="{207A7D81-EFEB-4335-B7A3-02ECB416564C}" dt="2019-11-03T13:58:15.736" v="130" actId="478"/>
          <ac:cxnSpMkLst>
            <pc:docMk/>
            <pc:sldMk cId="10998841" sldId="257"/>
            <ac:cxnSpMk id="51" creationId="{DD6AD998-8967-4FE2-AFC7-9C68F657E015}"/>
          </ac:cxnSpMkLst>
        </pc:cxnChg>
        <pc:cxnChg chg="add del mod">
          <ac:chgData name="王嘉田" userId="d8c01ff2-a2e4-462f-bcc4-f0134513cff9" providerId="ADAL" clId="{207A7D81-EFEB-4335-B7A3-02ECB416564C}" dt="2019-11-03T13:58:33.423" v="134" actId="478"/>
          <ac:cxnSpMkLst>
            <pc:docMk/>
            <pc:sldMk cId="10998841" sldId="257"/>
            <ac:cxnSpMk id="59" creationId="{5333F2DA-D8CE-4F0F-AD4B-9B217E9845AD}"/>
          </ac:cxnSpMkLst>
        </pc:cxnChg>
        <pc:cxnChg chg="add del mod">
          <ac:chgData name="王嘉田" userId="d8c01ff2-a2e4-462f-bcc4-f0134513cff9" providerId="ADAL" clId="{207A7D81-EFEB-4335-B7A3-02ECB416564C}" dt="2019-11-03T14:04:41.166" v="191" actId="478"/>
          <ac:cxnSpMkLst>
            <pc:docMk/>
            <pc:sldMk cId="10998841" sldId="257"/>
            <ac:cxnSpMk id="62" creationId="{CE518B67-BDF6-452C-A21D-255C38F178A1}"/>
          </ac:cxnSpMkLst>
        </pc:cxnChg>
        <pc:cxnChg chg="add del mod">
          <ac:chgData name="王嘉田" userId="d8c01ff2-a2e4-462f-bcc4-f0134513cff9" providerId="ADAL" clId="{207A7D81-EFEB-4335-B7A3-02ECB416564C}" dt="2019-11-03T14:17:16.881" v="242" actId="11529"/>
          <ac:cxnSpMkLst>
            <pc:docMk/>
            <pc:sldMk cId="10998841" sldId="257"/>
            <ac:cxnSpMk id="80" creationId="{09023E02-D384-41CC-9A69-57888190595F}"/>
          </ac:cxnSpMkLst>
        </pc:cxnChg>
        <pc:cxnChg chg="add del mod">
          <ac:chgData name="王嘉田" userId="d8c01ff2-a2e4-462f-bcc4-f0134513cff9" providerId="ADAL" clId="{207A7D81-EFEB-4335-B7A3-02ECB416564C}" dt="2019-11-03T14:17:15.826" v="241" actId="11529"/>
          <ac:cxnSpMkLst>
            <pc:docMk/>
            <pc:sldMk cId="10998841" sldId="257"/>
            <ac:cxnSpMk id="82" creationId="{4C97B440-86B1-498A-BBFC-B034958EAC48}"/>
          </ac:cxnSpMkLst>
        </pc:cxnChg>
        <pc:cxnChg chg="add del mod">
          <ac:chgData name="王嘉田" userId="d8c01ff2-a2e4-462f-bcc4-f0134513cff9" providerId="ADAL" clId="{207A7D81-EFEB-4335-B7A3-02ECB416564C}" dt="2019-11-03T14:38:09.663" v="253" actId="478"/>
          <ac:cxnSpMkLst>
            <pc:docMk/>
            <pc:sldMk cId="10998841" sldId="257"/>
            <ac:cxnSpMk id="93" creationId="{7F060A44-3F80-4521-B4A0-334C02C5B426}"/>
          </ac:cxnSpMkLst>
        </pc:cxnChg>
        <pc:cxnChg chg="add del mod">
          <ac:chgData name="王嘉田" userId="d8c01ff2-a2e4-462f-bcc4-f0134513cff9" providerId="ADAL" clId="{207A7D81-EFEB-4335-B7A3-02ECB416564C}" dt="2019-11-03T14:38:09.663" v="253" actId="478"/>
          <ac:cxnSpMkLst>
            <pc:docMk/>
            <pc:sldMk cId="10998841" sldId="257"/>
            <ac:cxnSpMk id="98" creationId="{2882CE96-9D44-4495-9959-4A00829693B0}"/>
          </ac:cxnSpMkLst>
        </pc:cxnChg>
      </pc:sldChg>
    </pc:docChg>
  </pc:docChgLst>
  <pc:docChgLst>
    <pc:chgData name="王嘉田" userId="d8c01ff2-a2e4-462f-bcc4-f0134513cff9" providerId="ADAL" clId="{98AAA5D7-6F23-42CD-8F16-39D3AC2629CA}"/>
    <pc:docChg chg="undo custSel mod addSld delSld modSld sldOrd modMainMaster">
      <pc:chgData name="王嘉田" userId="d8c01ff2-a2e4-462f-bcc4-f0134513cff9" providerId="ADAL" clId="{98AAA5D7-6F23-42CD-8F16-39D3AC2629CA}" dt="2019-11-12T01:14:08.266" v="4243"/>
      <pc:docMkLst>
        <pc:docMk/>
      </pc:docMkLst>
      <pc:sldChg chg="addSp modSp setBg">
        <pc:chgData name="王嘉田" userId="d8c01ff2-a2e4-462f-bcc4-f0134513cff9" providerId="ADAL" clId="{98AAA5D7-6F23-42CD-8F16-39D3AC2629CA}" dt="2019-11-11T14:13:26.222" v="1048" actId="571"/>
        <pc:sldMkLst>
          <pc:docMk/>
          <pc:sldMk cId="1398122690" sldId="256"/>
        </pc:sldMkLst>
        <pc:cxnChg chg="add mod">
          <ac:chgData name="王嘉田" userId="d8c01ff2-a2e4-462f-bcc4-f0134513cff9" providerId="ADAL" clId="{98AAA5D7-6F23-42CD-8F16-39D3AC2629CA}" dt="2019-11-11T14:13:26.222" v="1048" actId="571"/>
          <ac:cxnSpMkLst>
            <pc:docMk/>
            <pc:sldMk cId="1398122690" sldId="256"/>
            <ac:cxnSpMk id="25" creationId="{90EBBA32-C6C4-4559-81B5-2820C1393D00}"/>
          </ac:cxnSpMkLst>
        </pc:cxnChg>
        <pc:cxnChg chg="mod">
          <ac:chgData name="王嘉田" userId="d8c01ff2-a2e4-462f-bcc4-f0134513cff9" providerId="ADAL" clId="{98AAA5D7-6F23-42CD-8F16-39D3AC2629CA}" dt="2019-11-10T01:43:59.392" v="113" actId="1076"/>
          <ac:cxnSpMkLst>
            <pc:docMk/>
            <pc:sldMk cId="1398122690" sldId="256"/>
            <ac:cxnSpMk id="145" creationId="{82259888-2888-4D3A-8275-5958869F4102}"/>
          </ac:cxnSpMkLst>
        </pc:cxnChg>
      </pc:sldChg>
      <pc:sldChg chg="addSp modSp modAnim">
        <pc:chgData name="王嘉田" userId="d8c01ff2-a2e4-462f-bcc4-f0134513cff9" providerId="ADAL" clId="{98AAA5D7-6F23-42CD-8F16-39D3AC2629CA}" dt="2019-11-10T00:37:39.678" v="105" actId="1076"/>
        <pc:sldMkLst>
          <pc:docMk/>
          <pc:sldMk cId="10998841" sldId="257"/>
        </pc:sldMkLst>
        <pc:picChg chg="add mod">
          <ac:chgData name="王嘉田" userId="d8c01ff2-a2e4-462f-bcc4-f0134513cff9" providerId="ADAL" clId="{98AAA5D7-6F23-42CD-8F16-39D3AC2629CA}" dt="2019-11-10T00:37:39.678" v="105" actId="1076"/>
          <ac:picMkLst>
            <pc:docMk/>
            <pc:sldMk cId="10998841" sldId="257"/>
            <ac:picMk id="15" creationId="{04CBDE37-7AD5-4553-8048-2BF1ECD50E71}"/>
          </ac:picMkLst>
        </pc:picChg>
      </pc:sldChg>
      <pc:sldChg chg="add del">
        <pc:chgData name="王嘉田" userId="d8c01ff2-a2e4-462f-bcc4-f0134513cff9" providerId="ADAL" clId="{98AAA5D7-6F23-42CD-8F16-39D3AC2629CA}" dt="2019-11-10T00:08:09.162" v="27" actId="2696"/>
        <pc:sldMkLst>
          <pc:docMk/>
          <pc:sldMk cId="2647203828" sldId="258"/>
        </pc:sldMkLst>
      </pc:sldChg>
      <pc:sldChg chg="addSp delSp modSp add del mod setBg modAnim">
        <pc:chgData name="王嘉田" userId="d8c01ff2-a2e4-462f-bcc4-f0134513cff9" providerId="ADAL" clId="{98AAA5D7-6F23-42CD-8F16-39D3AC2629CA}" dt="2019-11-11T13:43:02.955" v="169" actId="2696"/>
        <pc:sldMkLst>
          <pc:docMk/>
          <pc:sldMk cId="862801310" sldId="259"/>
        </pc:sldMkLst>
        <pc:spChg chg="mod">
          <ac:chgData name="王嘉田" userId="d8c01ff2-a2e4-462f-bcc4-f0134513cff9" providerId="ADAL" clId="{98AAA5D7-6F23-42CD-8F16-39D3AC2629CA}" dt="2019-11-10T00:37:28.340" v="101" actId="26606"/>
          <ac:spMkLst>
            <pc:docMk/>
            <pc:sldMk cId="862801310" sldId="259"/>
            <ac:spMk id="2" creationId="{C2006C00-7DCD-4086-AF2A-575C67DCA027}"/>
          </ac:spMkLst>
        </pc:spChg>
        <pc:spChg chg="mod">
          <ac:chgData name="王嘉田" userId="d8c01ff2-a2e4-462f-bcc4-f0134513cff9" providerId="ADAL" clId="{98AAA5D7-6F23-42CD-8F16-39D3AC2629CA}" dt="2019-11-10T00:37:28.340" v="101" actId="26606"/>
          <ac:spMkLst>
            <pc:docMk/>
            <pc:sldMk cId="862801310" sldId="259"/>
            <ac:spMk id="3" creationId="{C814080B-7FCF-4BEA-AE78-4E45F3C5A8CA}"/>
          </ac:spMkLst>
        </pc:spChg>
        <pc:spChg chg="add del">
          <ac:chgData name="王嘉田" userId="d8c01ff2-a2e4-462f-bcc4-f0134513cff9" providerId="ADAL" clId="{98AAA5D7-6F23-42CD-8F16-39D3AC2629CA}" dt="2019-11-10T00:37:28.340" v="101" actId="26606"/>
          <ac:spMkLst>
            <pc:docMk/>
            <pc:sldMk cId="862801310" sldId="259"/>
            <ac:spMk id="10" creationId="{AB45A142-4255-493C-8284-5D566C121B10}"/>
          </ac:spMkLst>
        </pc:spChg>
        <pc:picChg chg="add del mod">
          <ac:chgData name="王嘉田" userId="d8c01ff2-a2e4-462f-bcc4-f0134513cff9" providerId="ADAL" clId="{98AAA5D7-6F23-42CD-8F16-39D3AC2629CA}" dt="2019-11-10T00:20:04.818" v="74"/>
          <ac:picMkLst>
            <pc:docMk/>
            <pc:sldMk cId="862801310" sldId="259"/>
            <ac:picMk id="4" creationId="{7EA1ACDA-2303-4923-83D4-5581E22E4A73}"/>
          </ac:picMkLst>
        </pc:picChg>
        <pc:picChg chg="add del mod">
          <ac:chgData name="王嘉田" userId="d8c01ff2-a2e4-462f-bcc4-f0134513cff9" providerId="ADAL" clId="{98AAA5D7-6F23-42CD-8F16-39D3AC2629CA}" dt="2019-11-10T00:37:34.416" v="103"/>
          <ac:picMkLst>
            <pc:docMk/>
            <pc:sldMk cId="862801310" sldId="259"/>
            <ac:picMk id="5" creationId="{FD30C87E-E11A-45E2-AA72-C82763960115}"/>
          </ac:picMkLst>
        </pc:picChg>
        <pc:cxnChg chg="add del">
          <ac:chgData name="王嘉田" userId="d8c01ff2-a2e4-462f-bcc4-f0134513cff9" providerId="ADAL" clId="{98AAA5D7-6F23-42CD-8F16-39D3AC2629CA}" dt="2019-11-10T00:37:28.340" v="101" actId="26606"/>
          <ac:cxnSpMkLst>
            <pc:docMk/>
            <pc:sldMk cId="862801310" sldId="259"/>
            <ac:cxnSpMk id="12" creationId="{38FB9660-F42F-4313-BBC4-47C007FE484C}"/>
          </ac:cxnSpMkLst>
        </pc:cxnChg>
      </pc:sldChg>
      <pc:sldChg chg="addSp delSp modSp add mod setBg modAnim setClrOvrMap">
        <pc:chgData name="王嘉田" userId="d8c01ff2-a2e4-462f-bcc4-f0134513cff9" providerId="ADAL" clId="{98AAA5D7-6F23-42CD-8F16-39D3AC2629CA}" dt="2019-11-12T01:14:08.266" v="4243"/>
        <pc:sldMkLst>
          <pc:docMk/>
          <pc:sldMk cId="3059296693" sldId="260"/>
        </pc:sldMkLst>
        <pc:spChg chg="mod">
          <ac:chgData name="王嘉田" userId="d8c01ff2-a2e4-462f-bcc4-f0134513cff9" providerId="ADAL" clId="{98AAA5D7-6F23-42CD-8F16-39D3AC2629CA}" dt="2019-11-12T01:12:49.412" v="4217" actId="26606"/>
          <ac:spMkLst>
            <pc:docMk/>
            <pc:sldMk cId="3059296693" sldId="260"/>
            <ac:spMk id="2" creationId="{F19AF01E-73E2-416C-83F9-754A4853C717}"/>
          </ac:spMkLst>
        </pc:spChg>
        <pc:spChg chg="del mod ord">
          <ac:chgData name="王嘉田" userId="d8c01ff2-a2e4-462f-bcc4-f0134513cff9" providerId="ADAL" clId="{98AAA5D7-6F23-42CD-8F16-39D3AC2629CA}" dt="2019-11-12T00:56:46.579" v="3172"/>
          <ac:spMkLst>
            <pc:docMk/>
            <pc:sldMk cId="3059296693" sldId="260"/>
            <ac:spMk id="3" creationId="{594D8289-F099-44B5-8EFD-ED3AEA780E5E}"/>
          </ac:spMkLst>
        </pc:spChg>
        <pc:spChg chg="add del mod">
          <ac:chgData name="王嘉田" userId="d8c01ff2-a2e4-462f-bcc4-f0134513cff9" providerId="ADAL" clId="{98AAA5D7-6F23-42CD-8F16-39D3AC2629CA}" dt="2019-11-12T01:11:47.376" v="4215" actId="26606"/>
          <ac:spMkLst>
            <pc:docMk/>
            <pc:sldMk cId="3059296693" sldId="260"/>
            <ac:spMk id="4" creationId="{BF846C35-5304-4C10-91E1-DA45EEC651B9}"/>
          </ac:spMkLst>
        </pc:spChg>
        <pc:spChg chg="add del mod">
          <ac:chgData name="王嘉田" userId="d8c01ff2-a2e4-462f-bcc4-f0134513cff9" providerId="ADAL" clId="{98AAA5D7-6F23-42CD-8F16-39D3AC2629CA}" dt="2019-11-12T01:04:40.274" v="3581"/>
          <ac:spMkLst>
            <pc:docMk/>
            <pc:sldMk cId="3059296693" sldId="260"/>
            <ac:spMk id="5" creationId="{6E3E57D1-D94A-4773-9B4E-5822CD479F77}"/>
          </ac:spMkLst>
        </pc:spChg>
        <pc:spChg chg="add del">
          <ac:chgData name="王嘉田" userId="d8c01ff2-a2e4-462f-bcc4-f0134513cff9" providerId="ADAL" clId="{98AAA5D7-6F23-42CD-8F16-39D3AC2629CA}" dt="2019-11-10T00:22:42.981" v="92" actId="26606"/>
          <ac:spMkLst>
            <pc:docMk/>
            <pc:sldMk cId="3059296693" sldId="260"/>
            <ac:spMk id="6" creationId="{56C20283-73E0-40EC-8AD8-057F581F64C2}"/>
          </ac:spMkLst>
        </pc:spChg>
        <pc:spChg chg="add del mod">
          <ac:chgData name="王嘉田" userId="d8c01ff2-a2e4-462f-bcc4-f0134513cff9" providerId="ADAL" clId="{98AAA5D7-6F23-42CD-8F16-39D3AC2629CA}" dt="2019-11-12T01:04:48.294" v="3582" actId="478"/>
          <ac:spMkLst>
            <pc:docMk/>
            <pc:sldMk cId="3059296693" sldId="260"/>
            <ac:spMk id="6" creationId="{6D214098-1E82-4E69-82EF-51AB165C5517}"/>
          </ac:spMkLst>
        </pc:spChg>
        <pc:spChg chg="add del mod">
          <ac:chgData name="王嘉田" userId="d8c01ff2-a2e4-462f-bcc4-f0134513cff9" providerId="ADAL" clId="{98AAA5D7-6F23-42CD-8F16-39D3AC2629CA}" dt="2019-11-12T01:04:40.274" v="3581"/>
          <ac:spMkLst>
            <pc:docMk/>
            <pc:sldMk cId="3059296693" sldId="260"/>
            <ac:spMk id="7" creationId="{21C2A346-8B12-45D8-B34C-E48CB64FBDBE}"/>
          </ac:spMkLst>
        </pc:spChg>
        <pc:spChg chg="add del">
          <ac:chgData name="王嘉田" userId="d8c01ff2-a2e4-462f-bcc4-f0134513cff9" providerId="ADAL" clId="{98AAA5D7-6F23-42CD-8F16-39D3AC2629CA}" dt="2019-11-10T00:22:42.981" v="92" actId="26606"/>
          <ac:spMkLst>
            <pc:docMk/>
            <pc:sldMk cId="3059296693" sldId="260"/>
            <ac:spMk id="7" creationId="{3FCC729B-E528-40C3-82D3-BA4375575E87}"/>
          </ac:spMkLst>
        </pc:spChg>
        <pc:spChg chg="add del">
          <ac:chgData name="王嘉田" userId="d8c01ff2-a2e4-462f-bcc4-f0134513cff9" providerId="ADAL" clId="{98AAA5D7-6F23-42CD-8F16-39D3AC2629CA}" dt="2019-11-10T00:22:42.981" v="92" actId="26606"/>
          <ac:spMkLst>
            <pc:docMk/>
            <pc:sldMk cId="3059296693" sldId="260"/>
            <ac:spMk id="8" creationId="{58F1FB8D-1842-4A04-998D-6CF047AB2790}"/>
          </ac:spMkLst>
        </pc:spChg>
        <pc:spChg chg="add del">
          <ac:chgData name="王嘉田" userId="d8c01ff2-a2e4-462f-bcc4-f0134513cff9" providerId="ADAL" clId="{98AAA5D7-6F23-42CD-8F16-39D3AC2629CA}" dt="2019-11-10T00:20:42.868" v="79" actId="26606"/>
          <ac:spMkLst>
            <pc:docMk/>
            <pc:sldMk cId="3059296693" sldId="260"/>
            <ac:spMk id="9" creationId="{CF62D2A7-8207-488C-9F46-316BA81A16C8}"/>
          </ac:spMkLst>
        </pc:spChg>
        <pc:spChg chg="add">
          <ac:chgData name="王嘉田" userId="d8c01ff2-a2e4-462f-bcc4-f0134513cff9" providerId="ADAL" clId="{98AAA5D7-6F23-42CD-8F16-39D3AC2629CA}" dt="2019-11-12T01:12:49.412" v="4217" actId="26606"/>
          <ac:spMkLst>
            <pc:docMk/>
            <pc:sldMk cId="3059296693" sldId="260"/>
            <ac:spMk id="14" creationId="{46C2E80F-49A6-4372-B103-219D417A55ED}"/>
          </ac:spMkLst>
        </pc:spChg>
        <pc:spChg chg="add del">
          <ac:chgData name="王嘉田" userId="d8c01ff2-a2e4-462f-bcc4-f0134513cff9" providerId="ADAL" clId="{98AAA5D7-6F23-42CD-8F16-39D3AC2629CA}" dt="2019-11-10T00:21:26.685" v="87" actId="26606"/>
          <ac:spMkLst>
            <pc:docMk/>
            <pc:sldMk cId="3059296693" sldId="260"/>
            <ac:spMk id="17" creationId="{CF62D2A7-8207-488C-9F46-316BA81A16C8}"/>
          </ac:spMkLst>
        </pc:spChg>
        <pc:graphicFrameChg chg="add del">
          <ac:chgData name="王嘉田" userId="d8c01ff2-a2e4-462f-bcc4-f0134513cff9" providerId="ADAL" clId="{98AAA5D7-6F23-42CD-8F16-39D3AC2629CA}" dt="2019-11-12T01:09:10.969" v="3978" actId="26606"/>
          <ac:graphicFrameMkLst>
            <pc:docMk/>
            <pc:sldMk cId="3059296693" sldId="260"/>
            <ac:graphicFrameMk id="10" creationId="{566909C5-729E-4A1D-81D7-FC8FAC03DE46}"/>
          </ac:graphicFrameMkLst>
        </pc:graphicFrameChg>
        <pc:graphicFrameChg chg="add mod modGraphic">
          <ac:chgData name="王嘉田" userId="d8c01ff2-a2e4-462f-bcc4-f0134513cff9" providerId="ADAL" clId="{98AAA5D7-6F23-42CD-8F16-39D3AC2629CA}" dt="2019-11-12T01:14:08.266" v="4243"/>
          <ac:graphicFrameMkLst>
            <pc:docMk/>
            <pc:sldMk cId="3059296693" sldId="260"/>
            <ac:graphicFrameMk id="12" creationId="{35DE9388-BFAC-4B29-AC2A-947C7D72EC14}"/>
          </ac:graphicFrameMkLst>
        </pc:graphicFrameChg>
        <pc:picChg chg="add del mod ord">
          <ac:chgData name="王嘉田" userId="d8c01ff2-a2e4-462f-bcc4-f0134513cff9" providerId="ADAL" clId="{98AAA5D7-6F23-42CD-8F16-39D3AC2629CA}" dt="2019-11-10T00:36:39.574" v="94"/>
          <ac:picMkLst>
            <pc:docMk/>
            <pc:sldMk cId="3059296693" sldId="260"/>
            <ac:picMk id="4" creationId="{D608DD12-80E4-4982-A808-37D1820FF78B}"/>
          </ac:picMkLst>
        </pc:picChg>
        <pc:picChg chg="add del">
          <ac:chgData name="王嘉田" userId="d8c01ff2-a2e4-462f-bcc4-f0134513cff9" providerId="ADAL" clId="{98AAA5D7-6F23-42CD-8F16-39D3AC2629CA}" dt="2019-11-10T00:20:53.579" v="83" actId="26606"/>
          <ac:picMkLst>
            <pc:docMk/>
            <pc:sldMk cId="3059296693" sldId="260"/>
            <ac:picMk id="13" creationId="{54DDEBDD-D8BD-41A6-8A0D-B00E3768B0F9}"/>
          </ac:picMkLst>
        </pc:picChg>
        <pc:cxnChg chg="add del">
          <ac:chgData name="王嘉田" userId="d8c01ff2-a2e4-462f-bcc4-f0134513cff9" providerId="ADAL" clId="{98AAA5D7-6F23-42CD-8F16-39D3AC2629CA}" dt="2019-11-10T00:20:46.944" v="81" actId="26606"/>
          <ac:cxnSpMkLst>
            <pc:docMk/>
            <pc:sldMk cId="3059296693" sldId="260"/>
            <ac:cxnSpMk id="11" creationId="{E4A809D5-3600-46D4-A466-67F2349A54FB}"/>
          </ac:cxnSpMkLst>
        </pc:cxnChg>
        <pc:cxnChg chg="add del">
          <ac:chgData name="王嘉田" userId="d8c01ff2-a2e4-462f-bcc4-f0134513cff9" providerId="ADAL" clId="{98AAA5D7-6F23-42CD-8F16-39D3AC2629CA}" dt="2019-11-10T00:21:10.484" v="85" actId="26606"/>
          <ac:cxnSpMkLst>
            <pc:docMk/>
            <pc:sldMk cId="3059296693" sldId="260"/>
            <ac:cxnSpMk id="15" creationId="{39B7FDC9-F0CE-43A7-9F2A-83DD09DC3453}"/>
          </ac:cxnSpMkLst>
        </pc:cxnChg>
      </pc:sldChg>
      <pc:sldChg chg="addSp delSp modSp add mod setBg delDesignElem">
        <pc:chgData name="王嘉田" userId="d8c01ff2-a2e4-462f-bcc4-f0134513cff9" providerId="ADAL" clId="{98AAA5D7-6F23-42CD-8F16-39D3AC2629CA}" dt="2019-11-11T14:12:28.683" v="1047" actId="1076"/>
        <pc:sldMkLst>
          <pc:docMk/>
          <pc:sldMk cId="361241326" sldId="261"/>
        </pc:sldMkLst>
        <pc:spChg chg="mod ord">
          <ac:chgData name="王嘉田" userId="d8c01ff2-a2e4-462f-bcc4-f0134513cff9" providerId="ADAL" clId="{98AAA5D7-6F23-42CD-8F16-39D3AC2629CA}" dt="2019-11-11T14:12:12.805" v="1045" actId="1076"/>
          <ac:spMkLst>
            <pc:docMk/>
            <pc:sldMk cId="361241326" sldId="261"/>
            <ac:spMk id="2" creationId="{00000000-0000-0000-0000-000000000000}"/>
          </ac:spMkLst>
        </pc:spChg>
        <pc:spChg chg="mod ord">
          <ac:chgData name="王嘉田" userId="d8c01ff2-a2e4-462f-bcc4-f0134513cff9" providerId="ADAL" clId="{98AAA5D7-6F23-42CD-8F16-39D3AC2629CA}" dt="2019-11-11T14:02:58.669" v="1008" actId="122"/>
          <ac:spMkLst>
            <pc:docMk/>
            <pc:sldMk cId="361241326" sldId="261"/>
            <ac:spMk id="3" creationId="{00000000-0000-0000-0000-000000000000}"/>
          </ac:spMkLst>
        </pc:spChg>
        <pc:spChg chg="add del mod">
          <ac:chgData name="王嘉田" userId="d8c01ff2-a2e4-462f-bcc4-f0134513cff9" providerId="ADAL" clId="{98AAA5D7-6F23-42CD-8F16-39D3AC2629CA}" dt="2019-11-11T13:56:33.023" v="862" actId="478"/>
          <ac:spMkLst>
            <pc:docMk/>
            <pc:sldMk cId="361241326" sldId="261"/>
            <ac:spMk id="4" creationId="{BCAE337E-86B1-4CCA-8303-CAD749EA9C24}"/>
          </ac:spMkLst>
        </pc:spChg>
        <pc:spChg chg="del">
          <ac:chgData name="王嘉田" userId="d8c01ff2-a2e4-462f-bcc4-f0134513cff9" providerId="ADAL" clId="{98AAA5D7-6F23-42CD-8F16-39D3AC2629CA}" dt="2019-11-11T12:59:07.793" v="115"/>
          <ac:spMkLst>
            <pc:docMk/>
            <pc:sldMk cId="361241326" sldId="261"/>
            <ac:spMk id="8" creationId="{6FC11E2E-9797-4FEA-90FD-894E32A208B5}"/>
          </ac:spMkLst>
        </pc:spChg>
        <pc:spChg chg="del">
          <ac:chgData name="王嘉田" userId="d8c01ff2-a2e4-462f-bcc4-f0134513cff9" providerId="ADAL" clId="{98AAA5D7-6F23-42CD-8F16-39D3AC2629CA}" dt="2019-11-11T12:59:07.793" v="115"/>
          <ac:spMkLst>
            <pc:docMk/>
            <pc:sldMk cId="361241326" sldId="261"/>
            <ac:spMk id="9" creationId="{F8828EFD-56F8-4B00-9A0D-B623CC074A0E}"/>
          </ac:spMkLst>
        </pc:spChg>
        <pc:spChg chg="del">
          <ac:chgData name="王嘉田" userId="d8c01ff2-a2e4-462f-bcc4-f0134513cff9" providerId="ADAL" clId="{98AAA5D7-6F23-42CD-8F16-39D3AC2629CA}" dt="2019-11-11T12:59:07.793" v="115"/>
          <ac:spMkLst>
            <pc:docMk/>
            <pc:sldMk cId="361241326" sldId="261"/>
            <ac:spMk id="14" creationId="{3D4697C8-4A0D-4493-B526-7CC15E0EE557}"/>
          </ac:spMkLst>
        </pc:spChg>
        <pc:spChg chg="add">
          <ac:chgData name="王嘉田" userId="d8c01ff2-a2e4-462f-bcc4-f0134513cff9" providerId="ADAL" clId="{98AAA5D7-6F23-42CD-8F16-39D3AC2629CA}" dt="2019-11-11T13:51:03.973" v="707" actId="26606"/>
          <ac:spMkLst>
            <pc:docMk/>
            <pc:sldMk cId="361241326" sldId="261"/>
            <ac:spMk id="15" creationId="{6FC11E2E-9797-4FEA-90FD-894E32A208B5}"/>
          </ac:spMkLst>
        </pc:spChg>
        <pc:spChg chg="del">
          <ac:chgData name="王嘉田" userId="d8c01ff2-a2e4-462f-bcc4-f0134513cff9" providerId="ADAL" clId="{98AAA5D7-6F23-42CD-8F16-39D3AC2629CA}" dt="2019-11-11T12:59:07.793" v="115"/>
          <ac:spMkLst>
            <pc:docMk/>
            <pc:sldMk cId="361241326" sldId="261"/>
            <ac:spMk id="16" creationId="{A085B63A-2D2F-4B09-9BFB-E2080686CEE0}"/>
          </ac:spMkLst>
        </pc:spChg>
        <pc:spChg chg="add">
          <ac:chgData name="王嘉田" userId="d8c01ff2-a2e4-462f-bcc4-f0134513cff9" providerId="ADAL" clId="{98AAA5D7-6F23-42CD-8F16-39D3AC2629CA}" dt="2019-11-11T13:51:03.973" v="707" actId="26606"/>
          <ac:spMkLst>
            <pc:docMk/>
            <pc:sldMk cId="361241326" sldId="261"/>
            <ac:spMk id="17" creationId="{F8828EFD-56F8-4B00-9A0D-B623CC074A0E}"/>
          </ac:spMkLst>
        </pc:spChg>
        <pc:spChg chg="add mod">
          <ac:chgData name="王嘉田" userId="d8c01ff2-a2e4-462f-bcc4-f0134513cff9" providerId="ADAL" clId="{98AAA5D7-6F23-42CD-8F16-39D3AC2629CA}" dt="2019-11-11T14:10:40.353" v="1030" actId="14100"/>
          <ac:spMkLst>
            <pc:docMk/>
            <pc:sldMk cId="361241326" sldId="261"/>
            <ac:spMk id="18" creationId="{8E9378C0-1416-4AF2-8FC8-6B1D0688EC89}"/>
          </ac:spMkLst>
        </pc:spChg>
        <pc:spChg chg="add">
          <ac:chgData name="王嘉田" userId="d8c01ff2-a2e4-462f-bcc4-f0134513cff9" providerId="ADAL" clId="{98AAA5D7-6F23-42CD-8F16-39D3AC2629CA}" dt="2019-11-11T13:51:03.973" v="707" actId="26606"/>
          <ac:spMkLst>
            <pc:docMk/>
            <pc:sldMk cId="361241326" sldId="261"/>
            <ac:spMk id="19" creationId="{3D4697C8-4A0D-4493-B526-7CC15E0EE557}"/>
          </ac:spMkLst>
        </pc:spChg>
        <pc:spChg chg="add mod">
          <ac:chgData name="王嘉田" userId="d8c01ff2-a2e4-462f-bcc4-f0134513cff9" providerId="ADAL" clId="{98AAA5D7-6F23-42CD-8F16-39D3AC2629CA}" dt="2019-11-11T14:12:28.683" v="1047" actId="1076"/>
          <ac:spMkLst>
            <pc:docMk/>
            <pc:sldMk cId="361241326" sldId="261"/>
            <ac:spMk id="20" creationId="{3595D517-E991-4883-90D1-0CD8482BAB83}"/>
          </ac:spMkLst>
        </pc:spChg>
        <pc:spChg chg="add">
          <ac:chgData name="王嘉田" userId="d8c01ff2-a2e4-462f-bcc4-f0134513cff9" providerId="ADAL" clId="{98AAA5D7-6F23-42CD-8F16-39D3AC2629CA}" dt="2019-11-11T13:51:03.973" v="707" actId="26606"/>
          <ac:spMkLst>
            <pc:docMk/>
            <pc:sldMk cId="361241326" sldId="261"/>
            <ac:spMk id="21" creationId="{A085B63A-2D2F-4B09-9BFB-E2080686CEE0}"/>
          </ac:spMkLst>
        </pc:spChg>
        <pc:picChg chg="mod">
          <ac:chgData name="王嘉田" userId="d8c01ff2-a2e4-462f-bcc4-f0134513cff9" providerId="ADAL" clId="{98AAA5D7-6F23-42CD-8F16-39D3AC2629CA}" dt="2019-11-11T14:12:07.601" v="1044" actId="1076"/>
          <ac:picMkLst>
            <pc:docMk/>
            <pc:sldMk cId="361241326" sldId="261"/>
            <ac:picMk id="5" creationId="{DD35E7BE-F98B-488C-B4EB-0B718505EA18}"/>
          </ac:picMkLst>
        </pc:picChg>
        <pc:picChg chg="add mod">
          <ac:chgData name="王嘉田" userId="d8c01ff2-a2e4-462f-bcc4-f0134513cff9" providerId="ADAL" clId="{98AAA5D7-6F23-42CD-8F16-39D3AC2629CA}" dt="2019-11-11T13:51:19.821" v="708" actId="1076"/>
          <ac:picMkLst>
            <pc:docMk/>
            <pc:sldMk cId="361241326" sldId="261"/>
            <ac:picMk id="10" creationId="{13D2EC96-D554-4C62-9B76-9DF0AE19B84C}"/>
          </ac:picMkLst>
        </pc:picChg>
      </pc:sldChg>
      <pc:sldChg chg="add ord">
        <pc:chgData name="王嘉田" userId="d8c01ff2-a2e4-462f-bcc4-f0134513cff9" providerId="ADAL" clId="{98AAA5D7-6F23-42CD-8F16-39D3AC2629CA}" dt="2019-11-12T00:55:46.119" v="3082"/>
        <pc:sldMkLst>
          <pc:docMk/>
          <pc:sldMk cId="2645064546" sldId="269"/>
        </pc:sldMkLst>
      </pc:sldChg>
      <pc:sldChg chg="addSp delSp modSp add ord">
        <pc:chgData name="王嘉田" userId="d8c01ff2-a2e4-462f-bcc4-f0134513cff9" providerId="ADAL" clId="{98AAA5D7-6F23-42CD-8F16-39D3AC2629CA}" dt="2019-11-12T00:55:35.089" v="3081"/>
        <pc:sldMkLst>
          <pc:docMk/>
          <pc:sldMk cId="675627626" sldId="278"/>
        </pc:sldMkLst>
        <pc:spChg chg="mod">
          <ac:chgData name="王嘉田" userId="d8c01ff2-a2e4-462f-bcc4-f0134513cff9" providerId="ADAL" clId="{98AAA5D7-6F23-42CD-8F16-39D3AC2629CA}" dt="2019-11-11T15:06:02.222" v="2212" actId="1076"/>
          <ac:spMkLst>
            <pc:docMk/>
            <pc:sldMk cId="675627626" sldId="278"/>
            <ac:spMk id="2" creationId="{CB67D73D-B93F-4ED3-B7C3-8B48C075D82C}"/>
          </ac:spMkLst>
        </pc:spChg>
        <pc:spChg chg="add mod ord">
          <ac:chgData name="王嘉田" userId="d8c01ff2-a2e4-462f-bcc4-f0134513cff9" providerId="ADAL" clId="{98AAA5D7-6F23-42CD-8F16-39D3AC2629CA}" dt="2019-11-12T00:52:23.800" v="3038" actId="1582"/>
          <ac:spMkLst>
            <pc:docMk/>
            <pc:sldMk cId="675627626" sldId="278"/>
            <ac:spMk id="37" creationId="{12444FB1-FF15-411E-B4DA-4DD1FA5ACCC2}"/>
          </ac:spMkLst>
        </pc:spChg>
        <pc:spChg chg="add mod ord">
          <ac:chgData name="王嘉田" userId="d8c01ff2-a2e4-462f-bcc4-f0134513cff9" providerId="ADAL" clId="{98AAA5D7-6F23-42CD-8F16-39D3AC2629CA}" dt="2019-11-12T00:50:28.407" v="2979" actId="208"/>
          <ac:spMkLst>
            <pc:docMk/>
            <pc:sldMk cId="675627626" sldId="278"/>
            <ac:spMk id="44" creationId="{86C84630-FCC5-4C43-8C34-4D4EFCEA8393}"/>
          </ac:spMkLst>
        </pc:spChg>
        <pc:spChg chg="add del mod">
          <ac:chgData name="王嘉田" userId="d8c01ff2-a2e4-462f-bcc4-f0134513cff9" providerId="ADAL" clId="{98AAA5D7-6F23-42CD-8F16-39D3AC2629CA}" dt="2019-11-11T14:37:22.874" v="2024" actId="478"/>
          <ac:spMkLst>
            <pc:docMk/>
            <pc:sldMk cId="675627626" sldId="278"/>
            <ac:spMk id="45" creationId="{1E9A93AA-85F3-4360-9A3B-CBD8DF92A209}"/>
          </ac:spMkLst>
        </pc:spChg>
        <pc:spChg chg="add mod">
          <ac:chgData name="王嘉田" userId="d8c01ff2-a2e4-462f-bcc4-f0134513cff9" providerId="ADAL" clId="{98AAA5D7-6F23-42CD-8F16-39D3AC2629CA}" dt="2019-11-12T00:49:42.357" v="2975" actId="1076"/>
          <ac:spMkLst>
            <pc:docMk/>
            <pc:sldMk cId="675627626" sldId="278"/>
            <ac:spMk id="46" creationId="{5DAE538E-6253-49B3-AC22-284DD55E6758}"/>
          </ac:spMkLst>
        </pc:spChg>
        <pc:spChg chg="mod">
          <ac:chgData name="王嘉田" userId="d8c01ff2-a2e4-462f-bcc4-f0134513cff9" providerId="ADAL" clId="{98AAA5D7-6F23-42CD-8F16-39D3AC2629CA}" dt="2019-11-12T00:53:32.950" v="3059" actId="1038"/>
          <ac:spMkLst>
            <pc:docMk/>
            <pc:sldMk cId="675627626" sldId="278"/>
            <ac:spMk id="51" creationId="{3FD523DF-95BD-4937-A4A7-51D6FBFE8AAF}"/>
          </ac:spMkLst>
        </pc:spChg>
        <pc:spChg chg="mod">
          <ac:chgData name="王嘉田" userId="d8c01ff2-a2e4-462f-bcc4-f0134513cff9" providerId="ADAL" clId="{98AAA5D7-6F23-42CD-8F16-39D3AC2629CA}" dt="2019-11-12T00:53:05.125" v="3053" actId="1076"/>
          <ac:spMkLst>
            <pc:docMk/>
            <pc:sldMk cId="675627626" sldId="278"/>
            <ac:spMk id="52" creationId="{09E10A1A-FF4B-4D4A-8B9A-C6B5B2B8EEC0}"/>
          </ac:spMkLst>
        </pc:spChg>
        <pc:spChg chg="mod">
          <ac:chgData name="王嘉田" userId="d8c01ff2-a2e4-462f-bcc4-f0134513cff9" providerId="ADAL" clId="{98AAA5D7-6F23-42CD-8F16-39D3AC2629CA}" dt="2019-11-11T15:30:35.735" v="2840" actId="1076"/>
          <ac:spMkLst>
            <pc:docMk/>
            <pc:sldMk cId="675627626" sldId="278"/>
            <ac:spMk id="53" creationId="{D40A1897-F974-47C2-BC85-BB7B6D88E0DD}"/>
          </ac:spMkLst>
        </pc:spChg>
        <pc:spChg chg="mod">
          <ac:chgData name="王嘉田" userId="d8c01ff2-a2e4-462f-bcc4-f0134513cff9" providerId="ADAL" clId="{98AAA5D7-6F23-42CD-8F16-39D3AC2629CA}" dt="2019-11-11T15:30:27.995" v="2839" actId="1076"/>
          <ac:spMkLst>
            <pc:docMk/>
            <pc:sldMk cId="675627626" sldId="278"/>
            <ac:spMk id="54" creationId="{EA7EF4E5-EACC-4A80-83BF-2647F0F0C0E5}"/>
          </ac:spMkLst>
        </pc:spChg>
        <pc:spChg chg="mod">
          <ac:chgData name="王嘉田" userId="d8c01ff2-a2e4-462f-bcc4-f0134513cff9" providerId="ADAL" clId="{98AAA5D7-6F23-42CD-8F16-39D3AC2629CA}" dt="2019-11-11T15:28:58.943" v="2815" actId="1038"/>
          <ac:spMkLst>
            <pc:docMk/>
            <pc:sldMk cId="675627626" sldId="278"/>
            <ac:spMk id="55" creationId="{178FD0EE-1549-413F-B025-7CA61252F86E}"/>
          </ac:spMkLst>
        </pc:spChg>
        <pc:spChg chg="mod">
          <ac:chgData name="王嘉田" userId="d8c01ff2-a2e4-462f-bcc4-f0134513cff9" providerId="ADAL" clId="{98AAA5D7-6F23-42CD-8F16-39D3AC2629CA}" dt="2019-11-11T15:28:52.969" v="2798" actId="1038"/>
          <ac:spMkLst>
            <pc:docMk/>
            <pc:sldMk cId="675627626" sldId="278"/>
            <ac:spMk id="56" creationId="{63B64B9F-37B8-4AD6-95D9-2C914D21BCB5}"/>
          </ac:spMkLst>
        </pc:spChg>
        <pc:spChg chg="del mod">
          <ac:chgData name="王嘉田" userId="d8c01ff2-a2e4-462f-bcc4-f0134513cff9" providerId="ADAL" clId="{98AAA5D7-6F23-42CD-8F16-39D3AC2629CA}" dt="2019-11-11T14:15:15.765" v="1056" actId="478"/>
          <ac:spMkLst>
            <pc:docMk/>
            <pc:sldMk cId="675627626" sldId="278"/>
            <ac:spMk id="57" creationId="{C91E49D7-E5B9-4873-8F59-7CE1630EC7FE}"/>
          </ac:spMkLst>
        </pc:spChg>
        <pc:spChg chg="mod">
          <ac:chgData name="王嘉田" userId="d8c01ff2-a2e4-462f-bcc4-f0134513cff9" providerId="ADAL" clId="{98AAA5D7-6F23-42CD-8F16-39D3AC2629CA}" dt="2019-11-11T15:28:45.384" v="2779" actId="1038"/>
          <ac:spMkLst>
            <pc:docMk/>
            <pc:sldMk cId="675627626" sldId="278"/>
            <ac:spMk id="58" creationId="{72570188-4BA5-4454-80FD-7FCD5FCF83DC}"/>
          </ac:spMkLst>
        </pc:spChg>
        <pc:spChg chg="mod">
          <ac:chgData name="王嘉田" userId="d8c01ff2-a2e4-462f-bcc4-f0134513cff9" providerId="ADAL" clId="{98AAA5D7-6F23-42CD-8F16-39D3AC2629CA}" dt="2019-11-11T15:11:14.853" v="2427" actId="1036"/>
          <ac:spMkLst>
            <pc:docMk/>
            <pc:sldMk cId="675627626" sldId="278"/>
            <ac:spMk id="59" creationId="{DCDB7DFD-8D43-4AEB-8BB4-D811F8C82E16}"/>
          </ac:spMkLst>
        </pc:spChg>
        <pc:spChg chg="mod">
          <ac:chgData name="王嘉田" userId="d8c01ff2-a2e4-462f-bcc4-f0134513cff9" providerId="ADAL" clId="{98AAA5D7-6F23-42CD-8F16-39D3AC2629CA}" dt="2019-11-12T00:55:35.089" v="3081"/>
          <ac:spMkLst>
            <pc:docMk/>
            <pc:sldMk cId="675627626" sldId="278"/>
            <ac:spMk id="61" creationId="{139EF521-C739-4706-BDD8-D82FDA5AE638}"/>
          </ac:spMkLst>
        </pc:spChg>
        <pc:spChg chg="mod topLvl">
          <ac:chgData name="王嘉田" userId="d8c01ff2-a2e4-462f-bcc4-f0134513cff9" providerId="ADAL" clId="{98AAA5D7-6F23-42CD-8F16-39D3AC2629CA}" dt="2019-11-12T00:51:28.797" v="3035" actId="165"/>
          <ac:spMkLst>
            <pc:docMk/>
            <pc:sldMk cId="675627626" sldId="278"/>
            <ac:spMk id="72" creationId="{81ABC3E1-FD82-40DC-B4D2-1070A23143E5}"/>
          </ac:spMkLst>
        </pc:spChg>
        <pc:spChg chg="add mod">
          <ac:chgData name="王嘉田" userId="d8c01ff2-a2e4-462f-bcc4-f0134513cff9" providerId="ADAL" clId="{98AAA5D7-6F23-42CD-8F16-39D3AC2629CA}" dt="2019-11-12T00:55:22.030" v="3068" actId="1037"/>
          <ac:spMkLst>
            <pc:docMk/>
            <pc:sldMk cId="675627626" sldId="278"/>
            <ac:spMk id="73" creationId="{793FE7DB-C7A4-476E-A187-3B9659B68609}"/>
          </ac:spMkLst>
        </pc:spChg>
        <pc:spChg chg="add del mod topLvl">
          <ac:chgData name="王嘉田" userId="d8c01ff2-a2e4-462f-bcc4-f0134513cff9" providerId="ADAL" clId="{98AAA5D7-6F23-42CD-8F16-39D3AC2629CA}" dt="2019-11-12T00:51:34.708" v="3036" actId="478"/>
          <ac:spMkLst>
            <pc:docMk/>
            <pc:sldMk cId="675627626" sldId="278"/>
            <ac:spMk id="75" creationId="{02FA06E6-5138-4B58-B904-D4BEB775F13C}"/>
          </ac:spMkLst>
        </pc:spChg>
        <pc:spChg chg="del mod">
          <ac:chgData name="王嘉田" userId="d8c01ff2-a2e4-462f-bcc4-f0134513cff9" providerId="ADAL" clId="{98AAA5D7-6F23-42CD-8F16-39D3AC2629CA}" dt="2019-11-11T14:24:32.181" v="1650" actId="478"/>
          <ac:spMkLst>
            <pc:docMk/>
            <pc:sldMk cId="675627626" sldId="278"/>
            <ac:spMk id="193" creationId="{31821E78-42B5-4033-9E6F-FDF203637077}"/>
          </ac:spMkLst>
        </pc:spChg>
        <pc:spChg chg="mod ord">
          <ac:chgData name="王嘉田" userId="d8c01ff2-a2e4-462f-bcc4-f0134513cff9" providerId="ADAL" clId="{98AAA5D7-6F23-42CD-8F16-39D3AC2629CA}" dt="2019-11-12T00:54:45.576" v="3064" actId="207"/>
          <ac:spMkLst>
            <pc:docMk/>
            <pc:sldMk cId="675627626" sldId="278"/>
            <ac:spMk id="194" creationId="{AA2AF6D5-9C7E-4B0C-9FBD-877BC44B5AEA}"/>
          </ac:spMkLst>
        </pc:spChg>
        <pc:spChg chg="mod">
          <ac:chgData name="王嘉田" userId="d8c01ff2-a2e4-462f-bcc4-f0134513cff9" providerId="ADAL" clId="{98AAA5D7-6F23-42CD-8F16-39D3AC2629CA}" dt="2019-11-11T14:43:46.105" v="2131" actId="14100"/>
          <ac:spMkLst>
            <pc:docMk/>
            <pc:sldMk cId="675627626" sldId="278"/>
            <ac:spMk id="197" creationId="{1F9386B8-0219-40AC-8DC2-3BCACA51DFBC}"/>
          </ac:spMkLst>
        </pc:spChg>
        <pc:spChg chg="add del mod">
          <ac:chgData name="王嘉田" userId="d8c01ff2-a2e4-462f-bcc4-f0134513cff9" providerId="ADAL" clId="{98AAA5D7-6F23-42CD-8F16-39D3AC2629CA}" dt="2019-11-11T15:18:29.326" v="2576" actId="11529"/>
          <ac:spMkLst>
            <pc:docMk/>
            <pc:sldMk cId="675627626" sldId="278"/>
            <ac:spMk id="224" creationId="{8670CC89-E048-4770-A684-392A9A54C38F}"/>
          </ac:spMkLst>
        </pc:spChg>
        <pc:grpChg chg="add del mod">
          <ac:chgData name="王嘉田" userId="d8c01ff2-a2e4-462f-bcc4-f0134513cff9" providerId="ADAL" clId="{98AAA5D7-6F23-42CD-8F16-39D3AC2629CA}" dt="2019-11-12T00:51:28.797" v="3035" actId="165"/>
          <ac:grpSpMkLst>
            <pc:docMk/>
            <pc:sldMk cId="675627626" sldId="278"/>
            <ac:grpSpMk id="311" creationId="{8465B8D2-55F3-4E39-9CDD-B68EC9CAA8D9}"/>
          </ac:grpSpMkLst>
        </pc:grpChg>
        <pc:picChg chg="mod ord">
          <ac:chgData name="王嘉田" userId="d8c01ff2-a2e4-462f-bcc4-f0134513cff9" providerId="ADAL" clId="{98AAA5D7-6F23-42CD-8F16-39D3AC2629CA}" dt="2019-11-11T15:34:42.389" v="2909" actId="1076"/>
          <ac:picMkLst>
            <pc:docMk/>
            <pc:sldMk cId="675627626" sldId="278"/>
            <ac:picMk id="4" creationId="{A4E33B12-6005-4FEB-B94A-868ECCEC6E48}"/>
          </ac:picMkLst>
        </pc:picChg>
        <pc:cxnChg chg="add mod">
          <ac:chgData name="王嘉田" userId="d8c01ff2-a2e4-462f-bcc4-f0134513cff9" providerId="ADAL" clId="{98AAA5D7-6F23-42CD-8F16-39D3AC2629CA}" dt="2019-11-11T14:41:10.051" v="2115" actId="11529"/>
          <ac:cxnSpMkLst>
            <pc:docMk/>
            <pc:sldMk cId="675627626" sldId="278"/>
            <ac:cxnSpMk id="48" creationId="{45591A33-F881-47EE-878D-CBC01B79D74B}"/>
          </ac:cxnSpMkLst>
        </pc:cxnChg>
        <pc:cxnChg chg="add del mod">
          <ac:chgData name="王嘉田" userId="d8c01ff2-a2e4-462f-bcc4-f0134513cff9" providerId="ADAL" clId="{98AAA5D7-6F23-42CD-8F16-39D3AC2629CA}" dt="2019-11-11T15:04:20.196" v="2189" actId="478"/>
          <ac:cxnSpMkLst>
            <pc:docMk/>
            <pc:sldMk cId="675627626" sldId="278"/>
            <ac:cxnSpMk id="50" creationId="{216AE555-0E2A-4A87-9DEF-991CBA062A07}"/>
          </ac:cxnSpMkLst>
        </pc:cxnChg>
        <pc:cxnChg chg="del mod">
          <ac:chgData name="王嘉田" userId="d8c01ff2-a2e4-462f-bcc4-f0134513cff9" providerId="ADAL" clId="{98AAA5D7-6F23-42CD-8F16-39D3AC2629CA}" dt="2019-11-11T14:57:23.271" v="2159" actId="478"/>
          <ac:cxnSpMkLst>
            <pc:docMk/>
            <pc:sldMk cId="675627626" sldId="278"/>
            <ac:cxnSpMk id="60" creationId="{6526632C-6BE8-477D-BE60-EF4784358868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2" creationId="{4386047E-DF09-4B50-8F4A-F196C3E74D98}"/>
          </ac:cxnSpMkLst>
        </pc:cxnChg>
        <pc:cxnChg chg="del mod">
          <ac:chgData name="王嘉田" userId="d8c01ff2-a2e4-462f-bcc4-f0134513cff9" providerId="ADAL" clId="{98AAA5D7-6F23-42CD-8F16-39D3AC2629CA}" dt="2019-11-11T14:15:20.274" v="1057" actId="478"/>
          <ac:cxnSpMkLst>
            <pc:docMk/>
            <pc:sldMk cId="675627626" sldId="278"/>
            <ac:cxnSpMk id="63" creationId="{CB183497-C115-4813-BFE2-8E48BB8AA877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4" creationId="{C92CDF53-9131-4507-9297-27AC61556EE4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5" creationId="{5EEF4192-7369-411B-A0A5-34620D42590F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6" creationId="{DD855DC1-B2EB-499E-BDF6-D8BDBAD489AE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7" creationId="{75793BF6-CFA0-44E7-AAD5-67036DF918C9}"/>
          </ac:cxnSpMkLst>
        </pc:cxnChg>
        <pc:cxnChg chg="mod">
          <ac:chgData name="王嘉田" userId="d8c01ff2-a2e4-462f-bcc4-f0134513cff9" providerId="ADAL" clId="{98AAA5D7-6F23-42CD-8F16-39D3AC2629CA}" dt="2019-11-11T15:33:23.326" v="2898" actId="14100"/>
          <ac:cxnSpMkLst>
            <pc:docMk/>
            <pc:sldMk cId="675627626" sldId="278"/>
            <ac:cxnSpMk id="68" creationId="{EB923366-3AE2-49D2-9FD9-882610B4AA78}"/>
          </ac:cxnSpMkLst>
        </pc:cxnChg>
        <pc:cxnChg chg="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69" creationId="{63BB0536-1BC0-4DD7-8774-7806955B7B24}"/>
          </ac:cxnSpMkLst>
        </pc:cxnChg>
        <pc:cxnChg chg="del mod">
          <ac:chgData name="王嘉田" userId="d8c01ff2-a2e4-462f-bcc4-f0134513cff9" providerId="ADAL" clId="{98AAA5D7-6F23-42CD-8F16-39D3AC2629CA}" dt="2019-11-11T14:58:06.330" v="2163" actId="478"/>
          <ac:cxnSpMkLst>
            <pc:docMk/>
            <pc:sldMk cId="675627626" sldId="278"/>
            <ac:cxnSpMk id="70" creationId="{3CEC58BB-893B-4C2B-BE3F-7AF560053767}"/>
          </ac:cxnSpMkLst>
        </pc:cxnChg>
        <pc:cxnChg chg="mod">
          <ac:chgData name="王嘉田" userId="d8c01ff2-a2e4-462f-bcc4-f0134513cff9" providerId="ADAL" clId="{98AAA5D7-6F23-42CD-8F16-39D3AC2629CA}" dt="2019-11-12T00:53:32.950" v="3059" actId="1038"/>
          <ac:cxnSpMkLst>
            <pc:docMk/>
            <pc:sldMk cId="675627626" sldId="278"/>
            <ac:cxnSpMk id="71" creationId="{E9F31D7B-20E6-46C4-90B7-C75D64CD7B75}"/>
          </ac:cxnSpMkLst>
        </pc:cxnChg>
        <pc:cxnChg chg="add mod">
          <ac:chgData name="王嘉田" userId="d8c01ff2-a2e4-462f-bcc4-f0134513cff9" providerId="ADAL" clId="{98AAA5D7-6F23-42CD-8F16-39D3AC2629CA}" dt="2019-11-12T00:55:22.030" v="3068" actId="1037"/>
          <ac:cxnSpMkLst>
            <pc:docMk/>
            <pc:sldMk cId="675627626" sldId="278"/>
            <ac:cxnSpMk id="74" creationId="{D54A3431-24D6-4422-A046-04E6E32E43FB}"/>
          </ac:cxnSpMkLst>
        </pc:cxnChg>
        <pc:cxnChg chg="add del mod">
          <ac:chgData name="王嘉田" userId="d8c01ff2-a2e4-462f-bcc4-f0134513cff9" providerId="ADAL" clId="{98AAA5D7-6F23-42CD-8F16-39D3AC2629CA}" dt="2019-11-11T15:04:21.862" v="2190" actId="478"/>
          <ac:cxnSpMkLst>
            <pc:docMk/>
            <pc:sldMk cId="675627626" sldId="278"/>
            <ac:cxnSpMk id="77" creationId="{D782E8EB-DF5E-412A-A9F4-0EE48E896853}"/>
          </ac:cxnSpMkLst>
        </pc:cxnChg>
        <pc:cxnChg chg="add del mod">
          <ac:chgData name="王嘉田" userId="d8c01ff2-a2e4-462f-bcc4-f0134513cff9" providerId="ADAL" clId="{98AAA5D7-6F23-42CD-8F16-39D3AC2629CA}" dt="2019-11-11T15:04:23.558" v="2191" actId="478"/>
          <ac:cxnSpMkLst>
            <pc:docMk/>
            <pc:sldMk cId="675627626" sldId="278"/>
            <ac:cxnSpMk id="79" creationId="{4CF118A5-6240-49A9-9A54-C8EEC361E51E}"/>
          </ac:cxnSpMkLst>
        </pc:cxnChg>
        <pc:cxnChg chg="add del mod">
          <ac:chgData name="王嘉田" userId="d8c01ff2-a2e4-462f-bcc4-f0134513cff9" providerId="ADAL" clId="{98AAA5D7-6F23-42CD-8F16-39D3AC2629CA}" dt="2019-11-11T15:04:26.954" v="2192" actId="478"/>
          <ac:cxnSpMkLst>
            <pc:docMk/>
            <pc:sldMk cId="675627626" sldId="278"/>
            <ac:cxnSpMk id="81" creationId="{61A38BF5-8043-4D9C-AE7F-DC7CBBB65FF0}"/>
          </ac:cxnSpMkLst>
        </pc:cxnChg>
        <pc:cxnChg chg="add del mod">
          <ac:chgData name="王嘉田" userId="d8c01ff2-a2e4-462f-bcc4-f0134513cff9" providerId="ADAL" clId="{98AAA5D7-6F23-42CD-8F16-39D3AC2629CA}" dt="2019-11-11T15:04:28.641" v="2193" actId="478"/>
          <ac:cxnSpMkLst>
            <pc:docMk/>
            <pc:sldMk cId="675627626" sldId="278"/>
            <ac:cxnSpMk id="83" creationId="{8EC658FE-40C8-442B-8483-D7A37474503C}"/>
          </ac:cxnSpMkLst>
        </pc:cxnChg>
        <pc:cxnChg chg="add mod">
          <ac:chgData name="王嘉田" userId="d8c01ff2-a2e4-462f-bcc4-f0134513cff9" providerId="ADAL" clId="{98AAA5D7-6F23-42CD-8F16-39D3AC2629CA}" dt="2019-11-12T00:53:32.950" v="3059" actId="1038"/>
          <ac:cxnSpMkLst>
            <pc:docMk/>
            <pc:sldMk cId="675627626" sldId="278"/>
            <ac:cxnSpMk id="95" creationId="{5B4E1BF9-5BA6-4FF0-BB35-43CD49F56CAC}"/>
          </ac:cxnSpMkLst>
        </pc:cxnChg>
        <pc:cxnChg chg="add mod">
          <ac:chgData name="王嘉田" userId="d8c01ff2-a2e4-462f-bcc4-f0134513cff9" providerId="ADAL" clId="{98AAA5D7-6F23-42CD-8F16-39D3AC2629CA}" dt="2019-11-12T00:53:32.950" v="3059" actId="1038"/>
          <ac:cxnSpMkLst>
            <pc:docMk/>
            <pc:sldMk cId="675627626" sldId="278"/>
            <ac:cxnSpMk id="104" creationId="{B65FEF36-4EF1-4E82-92E8-F4388509C64B}"/>
          </ac:cxnSpMkLst>
        </pc:cxnChg>
        <pc:cxnChg chg="add mod">
          <ac:chgData name="王嘉田" userId="d8c01ff2-a2e4-462f-bcc4-f0134513cff9" providerId="ADAL" clId="{98AAA5D7-6F23-42CD-8F16-39D3AC2629CA}" dt="2019-11-12T00:53:20.340" v="3055" actId="14100"/>
          <ac:cxnSpMkLst>
            <pc:docMk/>
            <pc:sldMk cId="675627626" sldId="278"/>
            <ac:cxnSpMk id="109" creationId="{FFA8D883-DA4B-4B2B-8603-F65B754F423C}"/>
          </ac:cxnSpMkLst>
        </pc:cxnChg>
        <pc:cxnChg chg="del mod">
          <ac:chgData name="王嘉田" userId="d8c01ff2-a2e4-462f-bcc4-f0134513cff9" providerId="ADAL" clId="{98AAA5D7-6F23-42CD-8F16-39D3AC2629CA}" dt="2019-11-11T14:15:30.302" v="1059" actId="478"/>
          <ac:cxnSpMkLst>
            <pc:docMk/>
            <pc:sldMk cId="675627626" sldId="278"/>
            <ac:cxnSpMk id="169" creationId="{9B54DC64-B2F0-4DBE-B336-58C138691C84}"/>
          </ac:cxnSpMkLst>
        </pc:cxnChg>
        <pc:cxnChg chg="del mod">
          <ac:chgData name="王嘉田" userId="d8c01ff2-a2e4-462f-bcc4-f0134513cff9" providerId="ADAL" clId="{98AAA5D7-6F23-42CD-8F16-39D3AC2629CA}" dt="2019-11-11T14:15:30.302" v="1059" actId="478"/>
          <ac:cxnSpMkLst>
            <pc:docMk/>
            <pc:sldMk cId="675627626" sldId="278"/>
            <ac:cxnSpMk id="171" creationId="{B8E4A263-479A-4611-9C43-283B13DDFB77}"/>
          </ac:cxnSpMkLst>
        </pc:cxnChg>
        <pc:cxnChg chg="del mod">
          <ac:chgData name="王嘉田" userId="d8c01ff2-a2e4-462f-bcc4-f0134513cff9" providerId="ADAL" clId="{98AAA5D7-6F23-42CD-8F16-39D3AC2629CA}" dt="2019-11-11T14:15:30.302" v="1059" actId="478"/>
          <ac:cxnSpMkLst>
            <pc:docMk/>
            <pc:sldMk cId="675627626" sldId="278"/>
            <ac:cxnSpMk id="173" creationId="{E1D3FE77-C158-4507-A19B-883342A93CE8}"/>
          </ac:cxnSpMkLst>
        </pc:cxnChg>
        <pc:cxnChg chg="del mod">
          <ac:chgData name="王嘉田" userId="d8c01ff2-a2e4-462f-bcc4-f0134513cff9" providerId="ADAL" clId="{98AAA5D7-6F23-42CD-8F16-39D3AC2629CA}" dt="2019-11-11T14:15:33.166" v="1060" actId="478"/>
          <ac:cxnSpMkLst>
            <pc:docMk/>
            <pc:sldMk cId="675627626" sldId="278"/>
            <ac:cxnSpMk id="178" creationId="{DCA5D0D4-6F01-4BA5-9A06-D62AB945601D}"/>
          </ac:cxnSpMkLst>
        </pc:cxnChg>
        <pc:cxnChg chg="del mod">
          <ac:chgData name="王嘉田" userId="d8c01ff2-a2e4-462f-bcc4-f0134513cff9" providerId="ADAL" clId="{98AAA5D7-6F23-42CD-8F16-39D3AC2629CA}" dt="2019-11-11T15:16:25.968" v="2560" actId="478"/>
          <ac:cxnSpMkLst>
            <pc:docMk/>
            <pc:sldMk cId="675627626" sldId="278"/>
            <ac:cxnSpMk id="185" creationId="{795AA44E-E5B4-45FA-9FAD-BAA74DBFE981}"/>
          </ac:cxnSpMkLst>
        </pc:cxnChg>
        <pc:cxnChg chg="add mod">
          <ac:chgData name="王嘉田" userId="d8c01ff2-a2e4-462f-bcc4-f0134513cff9" providerId="ADAL" clId="{98AAA5D7-6F23-42CD-8F16-39D3AC2629CA}" dt="2019-11-11T15:31:37.106" v="2891" actId="14100"/>
          <ac:cxnSpMkLst>
            <pc:docMk/>
            <pc:sldMk cId="675627626" sldId="278"/>
            <ac:cxnSpMk id="216" creationId="{C0E02BF3-20B7-4E9D-9E9E-AD0F4687CC3C}"/>
          </ac:cxnSpMkLst>
        </pc:cxnChg>
        <pc:cxnChg chg="add del mod">
          <ac:chgData name="王嘉田" userId="d8c01ff2-a2e4-462f-bcc4-f0134513cff9" providerId="ADAL" clId="{98AAA5D7-6F23-42CD-8F16-39D3AC2629CA}" dt="2019-11-11T15:18:07.171" v="2574" actId="478"/>
          <ac:cxnSpMkLst>
            <pc:docMk/>
            <pc:sldMk cId="675627626" sldId="278"/>
            <ac:cxnSpMk id="222" creationId="{92FAFEA6-0C86-487A-8ED4-8DF7494753DE}"/>
          </ac:cxnSpMkLst>
        </pc:cxnChg>
        <pc:cxnChg chg="add mod">
          <ac:chgData name="王嘉田" userId="d8c01ff2-a2e4-462f-bcc4-f0134513cff9" providerId="ADAL" clId="{98AAA5D7-6F23-42CD-8F16-39D3AC2629CA}" dt="2019-11-12T00:54:05.387" v="3061" actId="14100"/>
          <ac:cxnSpMkLst>
            <pc:docMk/>
            <pc:sldMk cId="675627626" sldId="278"/>
            <ac:cxnSpMk id="226" creationId="{A14B0E93-98F6-4C1D-A2E8-718B4E8523FF}"/>
          </ac:cxnSpMkLst>
        </pc:cxnChg>
        <pc:cxnChg chg="add mod">
          <ac:chgData name="王嘉田" userId="d8c01ff2-a2e4-462f-bcc4-f0134513cff9" providerId="ADAL" clId="{98AAA5D7-6F23-42CD-8F16-39D3AC2629CA}" dt="2019-11-12T00:53:59.224" v="3060" actId="14100"/>
          <ac:cxnSpMkLst>
            <pc:docMk/>
            <pc:sldMk cId="675627626" sldId="278"/>
            <ac:cxnSpMk id="228" creationId="{9C3DB5F5-5E19-4B28-A3E7-A8B993504429}"/>
          </ac:cxnSpMkLst>
        </pc:cxnChg>
      </pc:sldChg>
      <pc:sldMasterChg chg="addSp delSp modSp modSldLayout">
        <pc:chgData name="王嘉田" userId="d8c01ff2-a2e4-462f-bcc4-f0134513cff9" providerId="ADAL" clId="{98AAA5D7-6F23-42CD-8F16-39D3AC2629CA}" dt="2019-11-11T13:04:55.732" v="143"/>
        <pc:sldMasterMkLst>
          <pc:docMk/>
          <pc:sldMasterMk cId="4179199839" sldId="2147483648"/>
        </pc:sldMasterMkLst>
        <pc:picChg chg="add del mod ord modCrop">
          <ac:chgData name="王嘉田" userId="d8c01ff2-a2e4-462f-bcc4-f0134513cff9" providerId="ADAL" clId="{98AAA5D7-6F23-42CD-8F16-39D3AC2629CA}" dt="2019-11-10T00:14:48.642" v="51"/>
          <ac:picMkLst>
            <pc:docMk/>
            <pc:sldMasterMk cId="4179199839" sldId="2147483648"/>
            <ac:picMk id="7" creationId="{668DB406-AF70-49AE-A7C6-4C9E02528FC5}"/>
          </ac:picMkLst>
        </pc:picChg>
        <pc:sldLayoutChg chg="addSp delSp modSp">
          <pc:chgData name="王嘉田" userId="d8c01ff2-a2e4-462f-bcc4-f0134513cff9" providerId="ADAL" clId="{98AAA5D7-6F23-42CD-8F16-39D3AC2629CA}" dt="2019-11-11T13:02:35.989" v="118" actId="478"/>
          <pc:sldLayoutMkLst>
            <pc:docMk/>
            <pc:sldMasterMk cId="4179199839" sldId="2147483648"/>
            <pc:sldLayoutMk cId="2947113098" sldId="2147483649"/>
          </pc:sldLayoutMkLst>
          <pc:picChg chg="add del mod modCrop">
            <ac:chgData name="王嘉田" userId="d8c01ff2-a2e4-462f-bcc4-f0134513cff9" providerId="ADAL" clId="{98AAA5D7-6F23-42CD-8F16-39D3AC2629CA}" dt="2019-11-11T13:02:35.989" v="118" actId="478"/>
            <ac:picMkLst>
              <pc:docMk/>
              <pc:sldMasterMk cId="4179199839" sldId="2147483648"/>
              <pc:sldLayoutMk cId="2947113098" sldId="2147483649"/>
              <ac:picMk id="7" creationId="{C33FF88E-AAD9-44A7-948E-EDE68267FA14}"/>
            </ac:picMkLst>
          </pc:picChg>
          <pc:picChg chg="add mod ord">
            <ac:chgData name="王嘉田" userId="d8c01ff2-a2e4-462f-bcc4-f0134513cff9" providerId="ADAL" clId="{98AAA5D7-6F23-42CD-8F16-39D3AC2629CA}" dt="2019-11-10T00:14:03.516" v="50" actId="167"/>
            <ac:picMkLst>
              <pc:docMk/>
              <pc:sldMasterMk cId="4179199839" sldId="2147483648"/>
              <pc:sldLayoutMk cId="2947113098" sldId="2147483649"/>
              <ac:picMk id="8" creationId="{7FA6C9D8-8D9B-4653-930E-51F7D12A0E14}"/>
            </ac:picMkLst>
          </pc:picChg>
          <pc:picChg chg="add mod">
            <ac:chgData name="王嘉田" userId="d8c01ff2-a2e4-462f-bcc4-f0134513cff9" providerId="ADAL" clId="{98AAA5D7-6F23-42CD-8F16-39D3AC2629CA}" dt="2019-11-10T00:06:52.844" v="24" actId="1076"/>
            <ac:picMkLst>
              <pc:docMk/>
              <pc:sldMasterMk cId="4179199839" sldId="2147483648"/>
              <pc:sldLayoutMk cId="2947113098" sldId="2147483649"/>
              <ac:picMk id="9" creationId="{0988855F-44EA-4BED-ACA4-087E14A4BF92}"/>
            </ac:picMkLst>
          </pc:picChg>
          <pc:picChg chg="add del mod">
            <ac:chgData name="王嘉田" userId="d8c01ff2-a2e4-462f-bcc4-f0134513cff9" providerId="ADAL" clId="{98AAA5D7-6F23-42CD-8F16-39D3AC2629CA}" dt="2019-11-11T13:02:33.502" v="117"/>
            <ac:picMkLst>
              <pc:docMk/>
              <pc:sldMasterMk cId="4179199839" sldId="2147483648"/>
              <pc:sldLayoutMk cId="2947113098" sldId="2147483649"/>
              <ac:picMk id="10" creationId="{DDC6EEF6-DD73-4B1E-A967-58C42E49DC5B}"/>
            </ac:picMkLst>
          </pc:picChg>
        </pc:sldLayoutChg>
        <pc:sldLayoutChg chg="addSp delSp modSp">
          <pc:chgData name="王嘉田" userId="d8c01ff2-a2e4-462f-bcc4-f0134513cff9" providerId="ADAL" clId="{98AAA5D7-6F23-42CD-8F16-39D3AC2629CA}" dt="2019-11-11T13:04:28.303" v="136" actId="1076"/>
          <pc:sldLayoutMkLst>
            <pc:docMk/>
            <pc:sldMasterMk cId="4179199839" sldId="2147483648"/>
            <pc:sldLayoutMk cId="3717847254" sldId="2147483650"/>
          </pc:sldLayoutMkLst>
          <pc:spChg chg="mod">
            <ac:chgData name="王嘉田" userId="d8c01ff2-a2e4-462f-bcc4-f0134513cff9" providerId="ADAL" clId="{98AAA5D7-6F23-42CD-8F16-39D3AC2629CA}" dt="2019-11-11T13:03:27.042" v="121" actId="1076"/>
            <ac:spMkLst>
              <pc:docMk/>
              <pc:sldMasterMk cId="4179199839" sldId="2147483648"/>
              <pc:sldLayoutMk cId="3717847254" sldId="2147483650"/>
              <ac:spMk id="2" creationId="{7461B12F-38D7-4FF7-9337-B4065BBA21A0}"/>
            </ac:spMkLst>
          </pc:spChg>
          <pc:picChg chg="add del">
            <ac:chgData name="王嘉田" userId="d8c01ff2-a2e4-462f-bcc4-f0134513cff9" providerId="ADAL" clId="{98AAA5D7-6F23-42CD-8F16-39D3AC2629CA}" dt="2019-11-11T13:03:25.331" v="120"/>
            <ac:picMkLst>
              <pc:docMk/>
              <pc:sldMasterMk cId="4179199839" sldId="2147483648"/>
              <pc:sldLayoutMk cId="3717847254" sldId="2147483650"/>
              <ac:picMk id="7" creationId="{3D517027-B80F-4876-9C57-7A7D71CAD684}"/>
            </ac:picMkLst>
          </pc:picChg>
          <pc:picChg chg="add mod">
            <ac:chgData name="王嘉田" userId="d8c01ff2-a2e4-462f-bcc4-f0134513cff9" providerId="ADAL" clId="{98AAA5D7-6F23-42CD-8F16-39D3AC2629CA}" dt="2019-11-11T13:04:28.303" v="136" actId="1076"/>
            <ac:picMkLst>
              <pc:docMk/>
              <pc:sldMasterMk cId="4179199839" sldId="2147483648"/>
              <pc:sldLayoutMk cId="3717847254" sldId="2147483650"/>
              <ac:picMk id="8" creationId="{E8A7D195-D13A-4B9A-9D83-151B69726B7C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3:56.744" v="130" actId="478"/>
          <pc:sldLayoutMkLst>
            <pc:docMk/>
            <pc:sldMasterMk cId="4179199839" sldId="2147483648"/>
            <pc:sldLayoutMk cId="3213353415" sldId="2147483651"/>
          </pc:sldLayoutMkLst>
          <pc:picChg chg="add del">
            <ac:chgData name="王嘉田" userId="d8c01ff2-a2e4-462f-bcc4-f0134513cff9" providerId="ADAL" clId="{98AAA5D7-6F23-42CD-8F16-39D3AC2629CA}" dt="2019-11-10T00:16:18.942" v="59" actId="478"/>
            <ac:picMkLst>
              <pc:docMk/>
              <pc:sldMasterMk cId="4179199839" sldId="2147483648"/>
              <pc:sldLayoutMk cId="3213353415" sldId="2147483651"/>
              <ac:picMk id="7" creationId="{33CCD60D-77B5-47E5-9875-2351804F1D84}"/>
            </ac:picMkLst>
          </pc:picChg>
          <pc:picChg chg="add del">
            <ac:chgData name="王嘉田" userId="d8c01ff2-a2e4-462f-bcc4-f0134513cff9" providerId="ADAL" clId="{98AAA5D7-6F23-42CD-8F16-39D3AC2629CA}" dt="2019-11-11T13:03:56.744" v="130" actId="478"/>
            <ac:picMkLst>
              <pc:docMk/>
              <pc:sldMasterMk cId="4179199839" sldId="2147483648"/>
              <pc:sldLayoutMk cId="3213353415" sldId="2147483651"/>
              <ac:picMk id="8" creationId="{968F69AC-12F6-410E-A203-92C2FB516E66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4:38.743" v="137"/>
          <pc:sldLayoutMkLst>
            <pc:docMk/>
            <pc:sldMasterMk cId="4179199839" sldId="2147483648"/>
            <pc:sldLayoutMk cId="968568948" sldId="2147483652"/>
          </pc:sldLayoutMkLst>
          <pc:picChg chg="add del">
            <ac:chgData name="王嘉田" userId="d8c01ff2-a2e4-462f-bcc4-f0134513cff9" providerId="ADAL" clId="{98AAA5D7-6F23-42CD-8F16-39D3AC2629CA}" dt="2019-11-10T00:16:24.131" v="60" actId="478"/>
            <ac:picMkLst>
              <pc:docMk/>
              <pc:sldMasterMk cId="4179199839" sldId="2147483648"/>
              <pc:sldLayoutMk cId="968568948" sldId="2147483652"/>
              <ac:picMk id="8" creationId="{7AC34491-525C-4E96-84A1-705DA556A2EF}"/>
            </ac:picMkLst>
          </pc:picChg>
          <pc:picChg chg="add del">
            <ac:chgData name="王嘉田" userId="d8c01ff2-a2e4-462f-bcc4-f0134513cff9" providerId="ADAL" clId="{98AAA5D7-6F23-42CD-8F16-39D3AC2629CA}" dt="2019-11-11T13:04:08.045" v="131" actId="478"/>
            <ac:picMkLst>
              <pc:docMk/>
              <pc:sldMasterMk cId="4179199839" sldId="2147483648"/>
              <pc:sldLayoutMk cId="968568948" sldId="2147483652"/>
              <ac:picMk id="9" creationId="{468C4393-3C1C-4872-8AAE-D68FFFF5B08E}"/>
            </ac:picMkLst>
          </pc:picChg>
          <pc:picChg chg="add">
            <ac:chgData name="王嘉田" userId="d8c01ff2-a2e4-462f-bcc4-f0134513cff9" providerId="ADAL" clId="{98AAA5D7-6F23-42CD-8F16-39D3AC2629CA}" dt="2019-11-11T13:04:38.743" v="137"/>
            <ac:picMkLst>
              <pc:docMk/>
              <pc:sldMasterMk cId="4179199839" sldId="2147483648"/>
              <pc:sldLayoutMk cId="968568948" sldId="2147483652"/>
              <ac:picMk id="10" creationId="{940F4CD6-C7CE-4A2C-9381-64ABD5E4EFB8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4:40.970" v="138"/>
          <pc:sldLayoutMkLst>
            <pc:docMk/>
            <pc:sldMasterMk cId="4179199839" sldId="2147483648"/>
            <pc:sldLayoutMk cId="288704242" sldId="2147483653"/>
          </pc:sldLayoutMkLst>
          <pc:picChg chg="add del">
            <ac:chgData name="王嘉田" userId="d8c01ff2-a2e4-462f-bcc4-f0134513cff9" providerId="ADAL" clId="{98AAA5D7-6F23-42CD-8F16-39D3AC2629CA}" dt="2019-11-10T00:16:28.315" v="61" actId="478"/>
            <ac:picMkLst>
              <pc:docMk/>
              <pc:sldMasterMk cId="4179199839" sldId="2147483648"/>
              <pc:sldLayoutMk cId="288704242" sldId="2147483653"/>
              <ac:picMk id="10" creationId="{07CC6CCB-DA3E-40FB-B92D-D3503373A0E9}"/>
            </ac:picMkLst>
          </pc:picChg>
          <pc:picChg chg="add del">
            <ac:chgData name="王嘉田" userId="d8c01ff2-a2e4-462f-bcc4-f0134513cff9" providerId="ADAL" clId="{98AAA5D7-6F23-42CD-8F16-39D3AC2629CA}" dt="2019-11-11T13:04:11.229" v="132" actId="478"/>
            <ac:picMkLst>
              <pc:docMk/>
              <pc:sldMasterMk cId="4179199839" sldId="2147483648"/>
              <pc:sldLayoutMk cId="288704242" sldId="2147483653"/>
              <ac:picMk id="11" creationId="{AB8093A0-141A-4C91-974E-1051633D7381}"/>
            </ac:picMkLst>
          </pc:picChg>
          <pc:picChg chg="add">
            <ac:chgData name="王嘉田" userId="d8c01ff2-a2e4-462f-bcc4-f0134513cff9" providerId="ADAL" clId="{98AAA5D7-6F23-42CD-8F16-39D3AC2629CA}" dt="2019-11-11T13:04:40.970" v="138"/>
            <ac:picMkLst>
              <pc:docMk/>
              <pc:sldMasterMk cId="4179199839" sldId="2147483648"/>
              <pc:sldLayoutMk cId="288704242" sldId="2147483653"/>
              <ac:picMk id="12" creationId="{D6911E4F-4065-4682-B427-D17E9EDEC100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4:45.959" v="139"/>
          <pc:sldLayoutMkLst>
            <pc:docMk/>
            <pc:sldMasterMk cId="4179199839" sldId="2147483648"/>
            <pc:sldLayoutMk cId="4165371919" sldId="2147483654"/>
          </pc:sldLayoutMkLst>
          <pc:picChg chg="add del">
            <ac:chgData name="王嘉田" userId="d8c01ff2-a2e4-462f-bcc4-f0134513cff9" providerId="ADAL" clId="{98AAA5D7-6F23-42CD-8F16-39D3AC2629CA}" dt="2019-11-10T00:16:33.827" v="62" actId="478"/>
            <ac:picMkLst>
              <pc:docMk/>
              <pc:sldMasterMk cId="4179199839" sldId="2147483648"/>
              <pc:sldLayoutMk cId="4165371919" sldId="2147483654"/>
              <ac:picMk id="6" creationId="{34A3C389-2417-464D-9C91-8923E05D2030}"/>
            </ac:picMkLst>
          </pc:picChg>
          <pc:picChg chg="add del">
            <ac:chgData name="王嘉田" userId="d8c01ff2-a2e4-462f-bcc4-f0134513cff9" providerId="ADAL" clId="{98AAA5D7-6F23-42CD-8F16-39D3AC2629CA}" dt="2019-11-11T13:04:14.401" v="133" actId="478"/>
            <ac:picMkLst>
              <pc:docMk/>
              <pc:sldMasterMk cId="4179199839" sldId="2147483648"/>
              <pc:sldLayoutMk cId="4165371919" sldId="2147483654"/>
              <ac:picMk id="7" creationId="{79E10D29-0BEB-47E3-8583-392E6783E40A}"/>
            </ac:picMkLst>
          </pc:picChg>
          <pc:picChg chg="add">
            <ac:chgData name="王嘉田" userId="d8c01ff2-a2e4-462f-bcc4-f0134513cff9" providerId="ADAL" clId="{98AAA5D7-6F23-42CD-8F16-39D3AC2629CA}" dt="2019-11-11T13:04:45.959" v="139"/>
            <ac:picMkLst>
              <pc:docMk/>
              <pc:sldMasterMk cId="4179199839" sldId="2147483648"/>
              <pc:sldLayoutMk cId="4165371919" sldId="2147483654"/>
              <ac:picMk id="8" creationId="{1490B671-9AC6-4A81-BCDB-031933D588F8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4:48.012" v="140"/>
          <pc:sldLayoutMkLst>
            <pc:docMk/>
            <pc:sldMasterMk cId="4179199839" sldId="2147483648"/>
            <pc:sldLayoutMk cId="3984196104" sldId="2147483656"/>
          </pc:sldLayoutMkLst>
          <pc:picChg chg="add del">
            <ac:chgData name="王嘉田" userId="d8c01ff2-a2e4-462f-bcc4-f0134513cff9" providerId="ADAL" clId="{98AAA5D7-6F23-42CD-8F16-39D3AC2629CA}" dt="2019-11-10T00:16:38.487" v="63" actId="478"/>
            <ac:picMkLst>
              <pc:docMk/>
              <pc:sldMasterMk cId="4179199839" sldId="2147483648"/>
              <pc:sldLayoutMk cId="3984196104" sldId="2147483656"/>
              <ac:picMk id="8" creationId="{AF7EB5E2-3A0B-4A09-BAE7-9169212D12D4}"/>
            </ac:picMkLst>
          </pc:picChg>
          <pc:picChg chg="add del">
            <ac:chgData name="王嘉田" userId="d8c01ff2-a2e4-462f-bcc4-f0134513cff9" providerId="ADAL" clId="{98AAA5D7-6F23-42CD-8F16-39D3AC2629CA}" dt="2019-11-11T13:04:19.929" v="134" actId="478"/>
            <ac:picMkLst>
              <pc:docMk/>
              <pc:sldMasterMk cId="4179199839" sldId="2147483648"/>
              <pc:sldLayoutMk cId="3984196104" sldId="2147483656"/>
              <ac:picMk id="9" creationId="{FAF0B930-BDD3-4B3A-A11C-A5CE107499D9}"/>
            </ac:picMkLst>
          </pc:picChg>
          <pc:picChg chg="add">
            <ac:chgData name="王嘉田" userId="d8c01ff2-a2e4-462f-bcc4-f0134513cff9" providerId="ADAL" clId="{98AAA5D7-6F23-42CD-8F16-39D3AC2629CA}" dt="2019-11-11T13:04:48.012" v="140"/>
            <ac:picMkLst>
              <pc:docMk/>
              <pc:sldMasterMk cId="4179199839" sldId="2147483648"/>
              <pc:sldLayoutMk cId="3984196104" sldId="2147483656"/>
              <ac:picMk id="10" creationId="{EAC7FAA2-3168-4CD2-84F5-63FA5BB4F0F2}"/>
            </ac:picMkLst>
          </pc:picChg>
        </pc:sldLayoutChg>
        <pc:sldLayoutChg chg="addSp delSp">
          <pc:chgData name="王嘉田" userId="d8c01ff2-a2e4-462f-bcc4-f0134513cff9" providerId="ADAL" clId="{98AAA5D7-6F23-42CD-8F16-39D3AC2629CA}" dt="2019-11-11T13:04:49.731" v="141"/>
          <pc:sldLayoutMkLst>
            <pc:docMk/>
            <pc:sldMasterMk cId="4179199839" sldId="2147483648"/>
            <pc:sldLayoutMk cId="335139033" sldId="2147483657"/>
          </pc:sldLayoutMkLst>
          <pc:picChg chg="add del">
            <ac:chgData name="王嘉田" userId="d8c01ff2-a2e4-462f-bcc4-f0134513cff9" providerId="ADAL" clId="{98AAA5D7-6F23-42CD-8F16-39D3AC2629CA}" dt="2019-11-10T00:16:44.421" v="64" actId="478"/>
            <ac:picMkLst>
              <pc:docMk/>
              <pc:sldMasterMk cId="4179199839" sldId="2147483648"/>
              <pc:sldLayoutMk cId="335139033" sldId="2147483657"/>
              <ac:picMk id="8" creationId="{F56BFBE9-2566-4170-A865-7C5920139735}"/>
            </ac:picMkLst>
          </pc:picChg>
          <pc:picChg chg="add del">
            <ac:chgData name="王嘉田" userId="d8c01ff2-a2e4-462f-bcc4-f0134513cff9" providerId="ADAL" clId="{98AAA5D7-6F23-42CD-8F16-39D3AC2629CA}" dt="2019-11-11T13:04:23.298" v="135" actId="478"/>
            <ac:picMkLst>
              <pc:docMk/>
              <pc:sldMasterMk cId="4179199839" sldId="2147483648"/>
              <pc:sldLayoutMk cId="335139033" sldId="2147483657"/>
              <ac:picMk id="9" creationId="{47A4AD8F-2979-46F2-812B-BB8EF296F592}"/>
            </ac:picMkLst>
          </pc:picChg>
          <pc:picChg chg="add">
            <ac:chgData name="王嘉田" userId="d8c01ff2-a2e4-462f-bcc4-f0134513cff9" providerId="ADAL" clId="{98AAA5D7-6F23-42CD-8F16-39D3AC2629CA}" dt="2019-11-11T13:04:49.731" v="141"/>
            <ac:picMkLst>
              <pc:docMk/>
              <pc:sldMasterMk cId="4179199839" sldId="2147483648"/>
              <pc:sldLayoutMk cId="335139033" sldId="2147483657"/>
              <ac:picMk id="10" creationId="{133F7CA4-9486-4298-BA87-47C4E02F7EC3}"/>
            </ac:picMkLst>
          </pc:picChg>
        </pc:sldLayoutChg>
        <pc:sldLayoutChg chg="addSp">
          <pc:chgData name="王嘉田" userId="d8c01ff2-a2e4-462f-bcc4-f0134513cff9" providerId="ADAL" clId="{98AAA5D7-6F23-42CD-8F16-39D3AC2629CA}" dt="2019-11-11T13:04:53.135" v="142"/>
          <pc:sldLayoutMkLst>
            <pc:docMk/>
            <pc:sldMasterMk cId="4179199839" sldId="2147483648"/>
            <pc:sldLayoutMk cId="688715206" sldId="2147483658"/>
          </pc:sldLayoutMkLst>
          <pc:picChg chg="add">
            <ac:chgData name="王嘉田" userId="d8c01ff2-a2e4-462f-bcc4-f0134513cff9" providerId="ADAL" clId="{98AAA5D7-6F23-42CD-8F16-39D3AC2629CA}" dt="2019-11-11T13:04:53.135" v="142"/>
            <ac:picMkLst>
              <pc:docMk/>
              <pc:sldMasterMk cId="4179199839" sldId="2147483648"/>
              <pc:sldLayoutMk cId="688715206" sldId="2147483658"/>
              <ac:picMk id="7" creationId="{00FFDD7C-754E-4AFC-8AB0-A1DA2E3725D0}"/>
            </ac:picMkLst>
          </pc:picChg>
        </pc:sldLayoutChg>
        <pc:sldLayoutChg chg="addSp">
          <pc:chgData name="王嘉田" userId="d8c01ff2-a2e4-462f-bcc4-f0134513cff9" providerId="ADAL" clId="{98AAA5D7-6F23-42CD-8F16-39D3AC2629CA}" dt="2019-11-11T13:04:55.732" v="143"/>
          <pc:sldLayoutMkLst>
            <pc:docMk/>
            <pc:sldMasterMk cId="4179199839" sldId="2147483648"/>
            <pc:sldLayoutMk cId="1022113181" sldId="2147483659"/>
          </pc:sldLayoutMkLst>
          <pc:picChg chg="add">
            <ac:chgData name="王嘉田" userId="d8c01ff2-a2e4-462f-bcc4-f0134513cff9" providerId="ADAL" clId="{98AAA5D7-6F23-42CD-8F16-39D3AC2629CA}" dt="2019-11-11T13:04:55.732" v="143"/>
            <ac:picMkLst>
              <pc:docMk/>
              <pc:sldMasterMk cId="4179199839" sldId="2147483648"/>
              <pc:sldLayoutMk cId="1022113181" sldId="2147483659"/>
              <ac:picMk id="7" creationId="{FA8ED89B-CB81-4432-857C-E98A7023E303}"/>
            </ac:picMkLst>
          </pc:picChg>
        </pc:sldLayoutChg>
      </pc:sldMasterChg>
    </pc:docChg>
  </pc:docChgLst>
  <pc:docChgLst>
    <pc:chgData name="王嘉田" userId="S::justin@enccyc.onmicrosoft.com::d8c01ff2-a2e4-462f-bcc4-f0134513cff9" providerId="AD" clId="Web-{0C171453-D49F-4C56-A2BE-3A794FEBEE3C}"/>
    <pc:docChg chg="modSld sldOrd">
      <pc:chgData name="王嘉田" userId="S::justin@enccyc.onmicrosoft.com::d8c01ff2-a2e4-462f-bcc4-f0134513cff9" providerId="AD" clId="Web-{0C171453-D49F-4C56-A2BE-3A794FEBEE3C}" dt="2019-11-17T01:16:47.328" v="9"/>
      <pc:docMkLst>
        <pc:docMk/>
      </pc:docMkLst>
      <pc:sldChg chg="modSp">
        <pc:chgData name="王嘉田" userId="S::justin@enccyc.onmicrosoft.com::d8c01ff2-a2e4-462f-bcc4-f0134513cff9" providerId="AD" clId="Web-{0C171453-D49F-4C56-A2BE-3A794FEBEE3C}" dt="2019-11-17T01:14:30.853" v="6" actId="20577"/>
        <pc:sldMkLst>
          <pc:docMk/>
          <pc:sldMk cId="3865384777" sldId="279"/>
        </pc:sldMkLst>
        <pc:spChg chg="mod">
          <ac:chgData name="王嘉田" userId="S::justin@enccyc.onmicrosoft.com::d8c01ff2-a2e4-462f-bcc4-f0134513cff9" providerId="AD" clId="Web-{0C171453-D49F-4C56-A2BE-3A794FEBEE3C}" dt="2019-11-17T01:14:17.993" v="5" actId="20577"/>
          <ac:spMkLst>
            <pc:docMk/>
            <pc:sldMk cId="3865384777" sldId="279"/>
            <ac:spMk id="64" creationId="{00000000-0000-0000-0000-000000000000}"/>
          </ac:spMkLst>
        </pc:spChg>
        <pc:spChg chg="mod">
          <ac:chgData name="王嘉田" userId="S::justin@enccyc.onmicrosoft.com::d8c01ff2-a2e4-462f-bcc4-f0134513cff9" providerId="AD" clId="Web-{0C171453-D49F-4C56-A2BE-3A794FEBEE3C}" dt="2019-11-17T01:14:30.853" v="6" actId="20577"/>
          <ac:spMkLst>
            <pc:docMk/>
            <pc:sldMk cId="3865384777" sldId="279"/>
            <ac:spMk id="68" creationId="{00000000-0000-0000-0000-000000000000}"/>
          </ac:spMkLst>
        </pc:spChg>
      </pc:sldChg>
      <pc:sldChg chg="ord">
        <pc:chgData name="王嘉田" userId="S::justin@enccyc.onmicrosoft.com::d8c01ff2-a2e4-462f-bcc4-f0134513cff9" providerId="AD" clId="Web-{0C171453-D49F-4C56-A2BE-3A794FEBEE3C}" dt="2019-11-17T01:16:47.328" v="9"/>
        <pc:sldMkLst>
          <pc:docMk/>
          <pc:sldMk cId="3317451260" sldId="311"/>
        </pc:sldMkLst>
      </pc:sldChg>
    </pc:docChg>
  </pc:docChgLst>
  <pc:docChgLst>
    <pc:chgData name="王嘉田" userId="d8c01ff2-a2e4-462f-bcc4-f0134513cff9" providerId="ADAL" clId="{AD8C9409-9649-4454-B7A8-87A571453889}"/>
    <pc:docChg chg="undo redo custSel mod addSld delSld modSld sldOrd">
      <pc:chgData name="王嘉田" userId="d8c01ff2-a2e4-462f-bcc4-f0134513cff9" providerId="ADAL" clId="{AD8C9409-9649-4454-B7A8-87A571453889}" dt="2019-11-17T04:17:31.720" v="12940" actId="167"/>
      <pc:docMkLst>
        <pc:docMk/>
      </pc:docMkLst>
      <pc:sldChg chg="del">
        <pc:chgData name="王嘉田" userId="d8c01ff2-a2e4-462f-bcc4-f0134513cff9" providerId="ADAL" clId="{AD8C9409-9649-4454-B7A8-87A571453889}" dt="2019-11-13T01:48:24.468" v="2960" actId="2696"/>
        <pc:sldMkLst>
          <pc:docMk/>
          <pc:sldMk cId="1398122690" sldId="256"/>
        </pc:sldMkLst>
      </pc:sldChg>
      <pc:sldChg chg="addSp delSp modSp del delAnim">
        <pc:chgData name="王嘉田" userId="d8c01ff2-a2e4-462f-bcc4-f0134513cff9" providerId="ADAL" clId="{AD8C9409-9649-4454-B7A8-87A571453889}" dt="2019-11-16T08:11:13.454" v="5098" actId="2696"/>
        <pc:sldMkLst>
          <pc:docMk/>
          <pc:sldMk cId="10998841" sldId="257"/>
        </pc:sldMkLst>
        <pc:spChg chg="add del mod">
          <ac:chgData name="王嘉田" userId="d8c01ff2-a2e4-462f-bcc4-f0134513cff9" providerId="ADAL" clId="{AD8C9409-9649-4454-B7A8-87A571453889}" dt="2019-11-12T13:05:47.244" v="14" actId="478"/>
          <ac:spMkLst>
            <pc:docMk/>
            <pc:sldMk cId="10998841" sldId="257"/>
            <ac:spMk id="2" creationId="{943A69FB-AC06-4B88-BA7A-0D6BD6FEAC8B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6" creationId="{1E6E8E6B-73BE-49D7-8B49-1934647EDFE9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7" creationId="{6D8F9626-C672-431A-8EDC-FFC95C55C5A0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8" creationId="{F465C6D9-34CE-49E1-9C1B-87AAE0C12574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17" creationId="{75513002-5F02-454D-A289-A4E51CA61941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18" creationId="{69C61016-5EEA-4F3A-9D06-EE47A34E5D68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19" creationId="{16022CF6-B91B-41B7-8AC0-FC331A3B62FF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20" creationId="{7FC113EF-A899-4E85-B24F-46AEA95C52DF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23" creationId="{9AB5805A-C14D-4A8F-8E42-5D15D84DA6A2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24" creationId="{36F1DF9D-2A4C-40D8-9280-C1DF3CC296C8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26" creationId="{8C7A8E3D-9601-42A2-A917-93F4C70AEAC4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27" creationId="{73680FEC-0544-4246-9B24-5685E09867AC}"/>
          </ac:spMkLst>
        </pc:spChg>
        <pc:spChg chg="del">
          <ac:chgData name="王嘉田" userId="d8c01ff2-a2e4-462f-bcc4-f0134513cff9" providerId="ADAL" clId="{AD8C9409-9649-4454-B7A8-87A571453889}" dt="2019-11-12T13:03:35.778" v="2" actId="478"/>
          <ac:spMkLst>
            <pc:docMk/>
            <pc:sldMk cId="10998841" sldId="257"/>
            <ac:spMk id="28" creationId="{E9081367-A3CD-4DCF-9ABA-71588E36CCCD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35" creationId="{9F120302-06B3-4357-A7B6-0EBE35E62DFE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36" creationId="{BFD005A4-A584-49CC-9BA9-1E1A2BE66F2B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37" creationId="{41A79C8E-A0BB-437B-B5D3-5A63761539B8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38" creationId="{2AA1DA91-E415-4182-B713-74291B0A713E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39" creationId="{6122E40D-14AF-4D37-9397-2E4969DB2A8C}"/>
          </ac:spMkLst>
        </pc:spChg>
        <pc:spChg chg="mod topLvl">
          <ac:chgData name="王嘉田" userId="d8c01ff2-a2e4-462f-bcc4-f0134513cff9" providerId="ADAL" clId="{AD8C9409-9649-4454-B7A8-87A571453889}" dt="2019-11-12T13:14:55.431" v="60" actId="1076"/>
          <ac:spMkLst>
            <pc:docMk/>
            <pc:sldMk cId="10998841" sldId="257"/>
            <ac:spMk id="42" creationId="{30AAE881-5BE4-4005-95C7-61047227226E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44" creationId="{38351FE3-7D2D-4209-B123-A13B4BA00D96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45" creationId="{2AD2D041-E761-4AA5-950F-5CF99CB0DA55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0" creationId="{DAE5E0C9-7C85-44DD-B9F4-97AEB3B6E569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2" creationId="{DB230B44-8E21-464F-9AA2-0CA1EB28F6C2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3" creationId="{D6979503-A9F9-4B6D-BB8C-B02A2561BD50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4" creationId="{24ADD53D-42B4-499E-8EEA-BB8D3C64B5FC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5" creationId="{D16F3015-4ECC-462F-9348-EE09C304B718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6" creationId="{4C2E6BFA-2B2A-43C9-8206-9DF37F552ACE}"/>
          </ac:spMkLst>
        </pc:spChg>
        <pc:spChg chg="mod topLvl">
          <ac:chgData name="王嘉田" userId="d8c01ff2-a2e4-462f-bcc4-f0134513cff9" providerId="ADAL" clId="{AD8C9409-9649-4454-B7A8-87A571453889}" dt="2019-11-12T13:11:44.162" v="48" actId="20577"/>
          <ac:spMkLst>
            <pc:docMk/>
            <pc:sldMk cId="10998841" sldId="257"/>
            <ac:spMk id="57" creationId="{9921DAA8-13D8-4175-BB3D-0BF3CCC03AC6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8" creationId="{1AB888FB-FF63-4264-BFA8-D7F2E6A1E640}"/>
          </ac:spMkLst>
        </pc:spChg>
        <pc:spChg chg="mod topLvl">
          <ac:chgData name="王嘉田" userId="d8c01ff2-a2e4-462f-bcc4-f0134513cff9" providerId="ADAL" clId="{AD8C9409-9649-4454-B7A8-87A571453889}" dt="2019-11-12T13:06:06.326" v="17" actId="165"/>
          <ac:spMkLst>
            <pc:docMk/>
            <pc:sldMk cId="10998841" sldId="257"/>
            <ac:spMk id="59" creationId="{2A69A9DA-F8E6-4C80-93F1-B3A3977E1471}"/>
          </ac:spMkLst>
        </pc:spChg>
        <pc:spChg chg="mod topLvl">
          <ac:chgData name="王嘉田" userId="d8c01ff2-a2e4-462f-bcc4-f0134513cff9" providerId="ADAL" clId="{AD8C9409-9649-4454-B7A8-87A571453889}" dt="2019-11-12T13:11:28.078" v="47" actId="20577"/>
          <ac:spMkLst>
            <pc:docMk/>
            <pc:sldMk cId="10998841" sldId="257"/>
            <ac:spMk id="60" creationId="{D6ED426F-9574-40C6-B4B8-343D96D13DFC}"/>
          </ac:spMkLst>
        </pc:spChg>
        <pc:spChg chg="add mod">
          <ac:chgData name="王嘉田" userId="d8c01ff2-a2e4-462f-bcc4-f0134513cff9" providerId="ADAL" clId="{AD8C9409-9649-4454-B7A8-87A571453889}" dt="2019-11-12T13:09:31.334" v="41" actId="20577"/>
          <ac:spMkLst>
            <pc:docMk/>
            <pc:sldMk cId="10998841" sldId="257"/>
            <ac:spMk id="100" creationId="{08474A7D-13A9-48C7-AA6C-31F7CFD680ED}"/>
          </ac:spMkLst>
        </pc:spChg>
        <pc:spChg chg="add mod">
          <ac:chgData name="王嘉田" userId="d8c01ff2-a2e4-462f-bcc4-f0134513cff9" providerId="ADAL" clId="{AD8C9409-9649-4454-B7A8-87A571453889}" dt="2019-11-12T13:12:56.781" v="50" actId="1076"/>
          <ac:spMkLst>
            <pc:docMk/>
            <pc:sldMk cId="10998841" sldId="257"/>
            <ac:spMk id="113" creationId="{4A779D52-4A5A-4012-BA59-ECC04A414B15}"/>
          </ac:spMkLst>
        </pc:spChg>
        <pc:spChg chg="add mod">
          <ac:chgData name="王嘉田" userId="d8c01ff2-a2e4-462f-bcc4-f0134513cff9" providerId="ADAL" clId="{AD8C9409-9649-4454-B7A8-87A571453889}" dt="2019-11-12T13:13:07.927" v="53" actId="1038"/>
          <ac:spMkLst>
            <pc:docMk/>
            <pc:sldMk cId="10998841" sldId="257"/>
            <ac:spMk id="114" creationId="{4DBCD995-3651-49D2-B45D-9E0BE338692B}"/>
          </ac:spMkLst>
        </pc:spChg>
        <pc:spChg chg="add del mod">
          <ac:chgData name="王嘉田" userId="d8c01ff2-a2e4-462f-bcc4-f0134513cff9" providerId="ADAL" clId="{AD8C9409-9649-4454-B7A8-87A571453889}" dt="2019-11-12T13:18:01.358" v="76" actId="478"/>
          <ac:spMkLst>
            <pc:docMk/>
            <pc:sldMk cId="10998841" sldId="257"/>
            <ac:spMk id="130" creationId="{48ED80EC-21CC-4B6A-9ADC-3DB75D33D6C4}"/>
          </ac:spMkLst>
        </pc:spChg>
        <pc:grpChg chg="add del mod">
          <ac:chgData name="王嘉田" userId="d8c01ff2-a2e4-462f-bcc4-f0134513cff9" providerId="ADAL" clId="{AD8C9409-9649-4454-B7A8-87A571453889}" dt="2019-11-12T13:14:23.852" v="54" actId="1076"/>
          <ac:grpSpMkLst>
            <pc:docMk/>
            <pc:sldMk cId="10998841" sldId="257"/>
            <ac:grpSpMk id="16" creationId="{C73EDB87-C8E0-43D7-87D0-26C1806386A7}"/>
          </ac:grpSpMkLst>
        </pc:grpChg>
        <pc:grpChg chg="add del">
          <ac:chgData name="王嘉田" userId="d8c01ff2-a2e4-462f-bcc4-f0134513cff9" providerId="ADAL" clId="{AD8C9409-9649-4454-B7A8-87A571453889}" dt="2019-11-12T13:04:31.722" v="8" actId="478"/>
          <ac:grpSpMkLst>
            <pc:docMk/>
            <pc:sldMk cId="10998841" sldId="257"/>
            <ac:grpSpMk id="61" creationId="{C687FAC9-CEF8-4F9A-9613-05E06FB84CDD}"/>
          </ac:grpSpMkLst>
        </pc:grpChg>
        <pc:picChg chg="del">
          <ac:chgData name="王嘉田" userId="d8c01ff2-a2e4-462f-bcc4-f0134513cff9" providerId="ADAL" clId="{AD8C9409-9649-4454-B7A8-87A571453889}" dt="2019-11-12T13:03:40.535" v="3" actId="478"/>
          <ac:picMkLst>
            <pc:docMk/>
            <pc:sldMk cId="10998841" sldId="257"/>
            <ac:picMk id="15" creationId="{04CBDE37-7AD5-4553-8048-2BF1ECD50E71}"/>
          </ac:picMkLst>
        </pc:picChg>
        <pc:cxnChg chg="add mod">
          <ac:chgData name="王嘉田" userId="d8c01ff2-a2e4-462f-bcc4-f0134513cff9" providerId="ADAL" clId="{AD8C9409-9649-4454-B7A8-87A571453889}" dt="2019-11-12T13:14:40.373" v="57" actId="14100"/>
          <ac:cxnSpMkLst>
            <pc:docMk/>
            <pc:sldMk cId="10998841" sldId="257"/>
            <ac:cxnSpMk id="4" creationId="{ADB6F5FB-08EC-450C-9ACB-E2073A7807CB}"/>
          </ac:cxnSpMkLst>
        </pc:cxnChg>
        <pc:cxnChg chg="add mod">
          <ac:chgData name="王嘉田" userId="d8c01ff2-a2e4-462f-bcc4-f0134513cff9" providerId="ADAL" clId="{AD8C9409-9649-4454-B7A8-87A571453889}" dt="2019-11-12T13:14:43.891" v="59" actId="14100"/>
          <ac:cxnSpMkLst>
            <pc:docMk/>
            <pc:sldMk cId="10998841" sldId="257"/>
            <ac:cxnSpMk id="9" creationId="{892ACB88-526C-49DD-97DD-3695C8D33E5F}"/>
          </ac:cxnSpMkLst>
        </pc:cxnChg>
        <pc:cxnChg chg="del mod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10" creationId="{516E26EE-752A-4F72-970F-9B61AB7C3F61}"/>
          </ac:cxnSpMkLst>
        </pc:cxnChg>
        <pc:cxnChg chg="del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12" creationId="{4C0F9D8C-E09E-4AE3-933E-638C6B663B60}"/>
          </ac:cxnSpMkLst>
        </pc:cxnChg>
        <pc:cxnChg chg="del mod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14" creationId="{F45DC923-665F-41B3-B996-B1286CA1CF71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21" creationId="{1DFC7C30-D698-4FF3-90A4-545ABF8AA968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22" creationId="{C1E2176A-ECE9-483B-A1FE-CBAFB528B55B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25" creationId="{667A6112-3212-4F33-A00E-B275F6A3715D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29" creationId="{639CF413-1F34-4609-BA8B-17C3B456AD65}"/>
          </ac:cxnSpMkLst>
        </pc:cxnChg>
        <pc:cxnChg chg="del mod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30" creationId="{1640E589-3A2E-4FB1-8C24-1904E6C860D7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31" creationId="{CDBFD819-9CAA-4972-B8C7-AD0FF2FAF114}"/>
          </ac:cxnSpMkLst>
        </pc:cxnChg>
        <pc:cxnChg chg="del mod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32" creationId="{B5AC7CFA-9905-4520-993E-E64DF0B9E1BB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33" creationId="{35FD2917-B9A6-47EF-AA39-166614322DA4}"/>
          </ac:cxnSpMkLst>
        </pc:cxnChg>
        <pc:cxnChg chg="del mod">
          <ac:chgData name="王嘉田" userId="d8c01ff2-a2e4-462f-bcc4-f0134513cff9" providerId="ADAL" clId="{AD8C9409-9649-4454-B7A8-87A571453889}" dt="2019-11-12T13:03:35.778" v="2" actId="478"/>
          <ac:cxnSpMkLst>
            <pc:docMk/>
            <pc:sldMk cId="10998841" sldId="257"/>
            <ac:cxnSpMk id="34" creationId="{6A44E7B3-BD30-4EA2-A0E4-4E4A868163B6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0" creationId="{395D7007-C174-4958-A389-76B742322CFB}"/>
          </ac:cxnSpMkLst>
        </pc:cxnChg>
        <pc:cxnChg chg="mod topLvl">
          <ac:chgData name="王嘉田" userId="d8c01ff2-a2e4-462f-bcc4-f0134513cff9" providerId="ADAL" clId="{AD8C9409-9649-4454-B7A8-87A571453889}" dt="2019-11-12T13:14:55.431" v="60" actId="1076"/>
          <ac:cxnSpMkLst>
            <pc:docMk/>
            <pc:sldMk cId="10998841" sldId="257"/>
            <ac:cxnSpMk id="41" creationId="{FC8AA831-ECC8-41F7-984A-0E4189088CF3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3" creationId="{E9B81F54-3765-49F5-B21D-BC7D69073A99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6" creationId="{F56A2A49-3EF9-4EE7-AC13-DF9A3A57B896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7" creationId="{018A2996-CA44-47D3-B277-CF6E505DA9D1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8" creationId="{26851BFE-3697-485A-B1D5-2CF1DB3354B0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49" creationId="{BE68EB61-7A4F-470F-A7A7-4E1CD8B7A0CA}"/>
          </ac:cxnSpMkLst>
        </pc:cxnChg>
        <pc:cxnChg chg="mod topLvl">
          <ac:chgData name="王嘉田" userId="d8c01ff2-a2e4-462f-bcc4-f0134513cff9" providerId="ADAL" clId="{AD8C9409-9649-4454-B7A8-87A571453889}" dt="2019-11-12T13:06:06.326" v="17" actId="165"/>
          <ac:cxnSpMkLst>
            <pc:docMk/>
            <pc:sldMk cId="10998841" sldId="257"/>
            <ac:cxnSpMk id="51" creationId="{D9090691-33F4-4D9B-9E21-6B6219805BB8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66" creationId="{1EF94C2B-F7FA-425B-941D-401EA23783B7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67" creationId="{84FE3937-4BB6-42F6-81C7-696C9AF41DE2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69" creationId="{57492E80-048E-4C1D-8699-F58B97E8AA74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71" creationId="{108563DF-5EE1-4BFA-9141-DC6CAF7A8903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72" creationId="{6DDE2F3C-3E80-45B5-9902-8C02F130F93F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73" creationId="{ECDE70EE-D4D3-47F4-86ED-B32472ED65C7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79" creationId="{9EAB3E01-8460-46D3-89B9-369C443D9433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80" creationId="{77C71E07-47AF-487C-A81B-4572023F3E54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82" creationId="{4B271F7F-E669-42CC-B273-05E96674A049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85" creationId="{615A01BE-8850-458F-8AE8-815F853D5A4E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86" creationId="{8AE01A25-D9C3-4F9D-A03F-1091E32ABAA3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88" creationId="{4C788A6A-4D3B-4DB9-8AEF-654D2E82A5F1}"/>
          </ac:cxnSpMkLst>
        </pc:cxnChg>
        <pc:cxnChg chg="mod">
          <ac:chgData name="王嘉田" userId="d8c01ff2-a2e4-462f-bcc4-f0134513cff9" providerId="ADAL" clId="{AD8C9409-9649-4454-B7A8-87A571453889}" dt="2019-11-12T13:04:31.722" v="8" actId="478"/>
          <ac:cxnSpMkLst>
            <pc:docMk/>
            <pc:sldMk cId="10998841" sldId="257"/>
            <ac:cxnSpMk id="90" creationId="{5291D992-EB7F-46E6-9989-06781203D702}"/>
          </ac:cxnSpMkLst>
        </pc:cxnChg>
        <pc:cxnChg chg="add del mod">
          <ac:chgData name="王嘉田" userId="d8c01ff2-a2e4-462f-bcc4-f0134513cff9" providerId="ADAL" clId="{AD8C9409-9649-4454-B7A8-87A571453889}" dt="2019-11-12T13:16:37.043" v="71" actId="478"/>
          <ac:cxnSpMkLst>
            <pc:docMk/>
            <pc:sldMk cId="10998841" sldId="257"/>
            <ac:cxnSpMk id="120" creationId="{ED60BAC2-F990-4148-9BC4-814797B326CD}"/>
          </ac:cxnSpMkLst>
        </pc:cxnChg>
        <pc:cxnChg chg="add del mod">
          <ac:chgData name="王嘉田" userId="d8c01ff2-a2e4-462f-bcc4-f0134513cff9" providerId="ADAL" clId="{AD8C9409-9649-4454-B7A8-87A571453889}" dt="2019-11-12T13:16:37.043" v="71" actId="478"/>
          <ac:cxnSpMkLst>
            <pc:docMk/>
            <pc:sldMk cId="10998841" sldId="257"/>
            <ac:cxnSpMk id="126" creationId="{0F37570B-27E0-4E95-A409-76024AE653C1}"/>
          </ac:cxnSpMkLst>
        </pc:cxnChg>
        <pc:cxnChg chg="add del mod">
          <ac:chgData name="王嘉田" userId="d8c01ff2-a2e4-462f-bcc4-f0134513cff9" providerId="ADAL" clId="{AD8C9409-9649-4454-B7A8-87A571453889}" dt="2019-11-12T13:22:11.964" v="103" actId="478"/>
          <ac:cxnSpMkLst>
            <pc:docMk/>
            <pc:sldMk cId="10998841" sldId="257"/>
            <ac:cxnSpMk id="129" creationId="{7712E828-1445-41C9-9550-BE6F58983B62}"/>
          </ac:cxnSpMkLst>
        </pc:cxnChg>
        <pc:cxnChg chg="add mod">
          <ac:chgData name="王嘉田" userId="d8c01ff2-a2e4-462f-bcc4-f0134513cff9" providerId="ADAL" clId="{AD8C9409-9649-4454-B7A8-87A571453889}" dt="2019-11-12T13:27:33.335" v="124" actId="14100"/>
          <ac:cxnSpMkLst>
            <pc:docMk/>
            <pc:sldMk cId="10998841" sldId="257"/>
            <ac:cxnSpMk id="132" creationId="{926DB4E4-AA8A-462E-80E3-CB8A62C67B9F}"/>
          </ac:cxnSpMkLst>
        </pc:cxnChg>
        <pc:cxnChg chg="add mod">
          <ac:chgData name="王嘉田" userId="d8c01ff2-a2e4-462f-bcc4-f0134513cff9" providerId="ADAL" clId="{AD8C9409-9649-4454-B7A8-87A571453889}" dt="2019-11-12T13:18:40.515" v="80" actId="571"/>
          <ac:cxnSpMkLst>
            <pc:docMk/>
            <pc:sldMk cId="10998841" sldId="257"/>
            <ac:cxnSpMk id="133" creationId="{4A94C1EE-B616-458C-A169-CABD6AAC64FF}"/>
          </ac:cxnSpMkLst>
        </pc:cxnChg>
        <pc:cxnChg chg="add mod">
          <ac:chgData name="王嘉田" userId="d8c01ff2-a2e4-462f-bcc4-f0134513cff9" providerId="ADAL" clId="{AD8C9409-9649-4454-B7A8-87A571453889}" dt="2019-11-12T13:18:40.515" v="80" actId="571"/>
          <ac:cxnSpMkLst>
            <pc:docMk/>
            <pc:sldMk cId="10998841" sldId="257"/>
            <ac:cxnSpMk id="134" creationId="{A1E8F3DE-BCFB-488F-8C48-04DAF4344339}"/>
          </ac:cxnSpMkLst>
        </pc:cxnChg>
        <pc:cxnChg chg="add del mod">
          <ac:chgData name="王嘉田" userId="d8c01ff2-a2e4-462f-bcc4-f0134513cff9" providerId="ADAL" clId="{AD8C9409-9649-4454-B7A8-87A571453889}" dt="2019-11-12T13:26:57.604" v="121" actId="478"/>
          <ac:cxnSpMkLst>
            <pc:docMk/>
            <pc:sldMk cId="10998841" sldId="257"/>
            <ac:cxnSpMk id="162" creationId="{28CFC1C0-C199-461E-8C8E-94AA564616CC}"/>
          </ac:cxnSpMkLst>
        </pc:cxnChg>
      </pc:sldChg>
      <pc:sldChg chg="addSp delSp modSp add del">
        <pc:chgData name="王嘉田" userId="d8c01ff2-a2e4-462f-bcc4-f0134513cff9" providerId="ADAL" clId="{AD8C9409-9649-4454-B7A8-87A571453889}" dt="2019-11-16T11:25:06.420" v="5344" actId="2696"/>
        <pc:sldMkLst>
          <pc:docMk/>
          <pc:sldMk cId="2848573843" sldId="259"/>
        </pc:sldMkLst>
        <pc:spChg chg="del mod ord">
          <ac:chgData name="王嘉田" userId="d8c01ff2-a2e4-462f-bcc4-f0134513cff9" providerId="ADAL" clId="{AD8C9409-9649-4454-B7A8-87A571453889}" dt="2019-11-13T01:45:13.053" v="2935" actId="478"/>
          <ac:spMkLst>
            <pc:docMk/>
            <pc:sldMk cId="2848573843" sldId="259"/>
            <ac:spMk id="2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15" creationId="{A5D98D65-58E0-447F-B648-24416FB7BD01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16" creationId="{971E25B8-FE0B-49C4-B2B5-8F5B3922697C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17" creationId="{FE8042EA-A89B-4C73-A3F0-C772B50F4985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21" creationId="{06878CC8-2EC5-4970-8C65-5CEB74B51704}"/>
          </ac:spMkLst>
        </pc:spChg>
        <pc:spChg chg="mod ord">
          <ac:chgData name="王嘉田" userId="d8c01ff2-a2e4-462f-bcc4-f0134513cff9" providerId="ADAL" clId="{AD8C9409-9649-4454-B7A8-87A571453889}" dt="2019-11-13T01:37:23.095" v="2617" actId="1076"/>
          <ac:spMkLst>
            <pc:docMk/>
            <pc:sldMk cId="2848573843" sldId="259"/>
            <ac:spMk id="25" creationId="{33617DBF-C377-41EF-BF1C-2B20866F3292}"/>
          </ac:spMkLst>
        </pc:spChg>
        <pc:spChg chg="add del mod">
          <ac:chgData name="王嘉田" userId="d8c01ff2-a2e4-462f-bcc4-f0134513cff9" providerId="ADAL" clId="{AD8C9409-9649-4454-B7A8-87A571453889}" dt="2019-11-13T01:45:28.254" v="2936"/>
          <ac:spMkLst>
            <pc:docMk/>
            <pc:sldMk cId="2848573843" sldId="259"/>
            <ac:spMk id="47" creationId="{63583BEE-C8DB-4C5D-B442-729690B46184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0" creationId="{00000000-0000-0000-0000-000000000000}"/>
          </ac:spMkLst>
        </pc:spChg>
        <pc:spChg chg="add mod ord">
          <ac:chgData name="王嘉田" userId="d8c01ff2-a2e4-462f-bcc4-f0134513cff9" providerId="ADAL" clId="{AD8C9409-9649-4454-B7A8-87A571453889}" dt="2019-11-13T01:45:07.041" v="2934" actId="403"/>
          <ac:spMkLst>
            <pc:docMk/>
            <pc:sldMk cId="2848573843" sldId="259"/>
            <ac:spMk id="62" creationId="{EAB42943-3B53-40DD-86D9-B2500382C274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3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4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5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7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8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36:25.337" v="2522" actId="1038"/>
          <ac:spMkLst>
            <pc:docMk/>
            <pc:sldMk cId="2848573843" sldId="259"/>
            <ac:spMk id="69" creationId="{00000000-0000-0000-0000-000000000000}"/>
          </ac:spMkLst>
        </pc:spChg>
        <pc:spChg chg="add del">
          <ac:chgData name="王嘉田" userId="d8c01ff2-a2e4-462f-bcc4-f0134513cff9" providerId="ADAL" clId="{AD8C9409-9649-4454-B7A8-87A571453889}" dt="2019-11-13T01:35:22.545" v="2493" actId="478"/>
          <ac:spMkLst>
            <pc:docMk/>
            <pc:sldMk cId="2848573843" sldId="259"/>
            <ac:spMk id="70" creationId="{4336F154-FB6F-44C5-AD7E-CD2615DF7D57}"/>
          </ac:spMkLst>
        </pc:spChg>
        <pc:spChg chg="add del mod">
          <ac:chgData name="王嘉田" userId="d8c01ff2-a2e4-462f-bcc4-f0134513cff9" providerId="ADAL" clId="{AD8C9409-9649-4454-B7A8-87A571453889}" dt="2019-11-13T01:35:36.726" v="2494" actId="164"/>
          <ac:spMkLst>
            <pc:docMk/>
            <pc:sldMk cId="2848573843" sldId="259"/>
            <ac:spMk id="71" creationId="{E9434B85-F84A-4225-B1EC-DFD8E428F6D1}"/>
          </ac:spMkLst>
        </pc:spChg>
        <pc:spChg chg="add del mod">
          <ac:chgData name="王嘉田" userId="d8c01ff2-a2e4-462f-bcc4-f0134513cff9" providerId="ADAL" clId="{AD8C9409-9649-4454-B7A8-87A571453889}" dt="2019-11-13T01:35:36.726" v="2494" actId="164"/>
          <ac:spMkLst>
            <pc:docMk/>
            <pc:sldMk cId="2848573843" sldId="259"/>
            <ac:spMk id="72" creationId="{8D0B49CA-DE66-4D41-A1FB-F376A9E5A895}"/>
          </ac:spMkLst>
        </pc:spChg>
        <pc:grpChg chg="add 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4" creationId="{5476AB05-879D-4644-A472-9FA4A59355C5}"/>
          </ac:grpSpMkLst>
        </pc:grpChg>
        <pc:grpChg chg="add mod">
          <ac:chgData name="王嘉田" userId="d8c01ff2-a2e4-462f-bcc4-f0134513cff9" providerId="ADAL" clId="{AD8C9409-9649-4454-B7A8-87A571453889}" dt="2019-11-13T01:37:02.965" v="2615" actId="1037"/>
          <ac:grpSpMkLst>
            <pc:docMk/>
            <pc:sldMk cId="2848573843" sldId="259"/>
            <ac:grpSpMk id="5" creationId="{4C386445-CE1F-46AE-879C-80ACA3928547}"/>
          </ac:grpSpMkLst>
        </pc:grpChg>
        <pc:grpChg chg="mod topLvl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7" creationId="{69F16808-8018-4C97-82AA-81BC37DD56D5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12" creationId="{5E860935-FC5D-42F2-8D13-86E7D2E6CD13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44" creationId="{6DC6B33E-7F74-482D-B53F-D040E98CAB41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48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49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0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1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2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3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4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36:25.337" v="2522" actId="1038"/>
          <ac:grpSpMkLst>
            <pc:docMk/>
            <pc:sldMk cId="2848573843" sldId="259"/>
            <ac:grpSpMk id="55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3T01:31:27.571" v="2415" actId="478"/>
          <ac:grpSpMkLst>
            <pc:docMk/>
            <pc:sldMk cId="2848573843" sldId="259"/>
            <ac:grpSpMk id="59" creationId="{00000000-0000-0000-0000-000000000000}"/>
          </ac:grpSpMkLst>
        </pc:grpChg>
        <pc:picChg chg="add del mod modCrop">
          <ac:chgData name="王嘉田" userId="d8c01ff2-a2e4-462f-bcc4-f0134513cff9" providerId="ADAL" clId="{AD8C9409-9649-4454-B7A8-87A571453889}" dt="2019-11-13T01:30:47.415" v="2410" actId="478"/>
          <ac:picMkLst>
            <pc:docMk/>
            <pc:sldMk cId="2848573843" sldId="259"/>
            <ac:picMk id="3" creationId="{F0C186DD-5C0D-4395-86E5-4C80270204C1}"/>
          </ac:picMkLst>
        </pc:picChg>
        <pc:picChg chg="mod">
          <ac:chgData name="王嘉田" userId="d8c01ff2-a2e4-462f-bcc4-f0134513cff9" providerId="ADAL" clId="{AD8C9409-9649-4454-B7A8-87A571453889}" dt="2019-11-13T01:36:25.337" v="2522" actId="1038"/>
          <ac:picMkLst>
            <pc:docMk/>
            <pc:sldMk cId="2848573843" sldId="259"/>
            <ac:picMk id="6" creationId="{61865B73-F906-46D4-B939-5EEAF346A9D2}"/>
          </ac:picMkLst>
        </pc:picChg>
        <pc:picChg chg="mod">
          <ac:chgData name="王嘉田" userId="d8c01ff2-a2e4-462f-bcc4-f0134513cff9" providerId="ADAL" clId="{AD8C9409-9649-4454-B7A8-87A571453889}" dt="2019-11-13T01:36:25.337" v="2522" actId="1038"/>
          <ac:picMkLst>
            <pc:docMk/>
            <pc:sldMk cId="2848573843" sldId="259"/>
            <ac:picMk id="10" creationId="{77A20484-8DF7-419D-A5F0-AB639B79ABF5}"/>
          </ac:picMkLst>
        </pc:picChg>
        <pc:picChg chg="mod">
          <ac:chgData name="王嘉田" userId="d8c01ff2-a2e4-462f-bcc4-f0134513cff9" providerId="ADAL" clId="{AD8C9409-9649-4454-B7A8-87A571453889}" dt="2019-11-13T01:36:25.337" v="2522" actId="1038"/>
          <ac:picMkLst>
            <pc:docMk/>
            <pc:sldMk cId="2848573843" sldId="259"/>
            <ac:picMk id="11" creationId="{43AA5A68-C64D-45A9-8FB7-7B6511EF288D}"/>
          </ac:picMkLst>
        </pc:picChg>
        <pc:picChg chg="mod">
          <ac:chgData name="王嘉田" userId="d8c01ff2-a2e4-462f-bcc4-f0134513cff9" providerId="ADAL" clId="{AD8C9409-9649-4454-B7A8-87A571453889}" dt="2019-11-13T01:36:25.337" v="2522" actId="1038"/>
          <ac:picMkLst>
            <pc:docMk/>
            <pc:sldMk cId="2848573843" sldId="259"/>
            <ac:picMk id="22" creationId="{55767A9F-1EEE-4088-85BE-3B07FE7ABCBD}"/>
          </ac:picMkLst>
        </pc:picChg>
        <pc:picChg chg="del topLvl">
          <ac:chgData name="王嘉田" userId="d8c01ff2-a2e4-462f-bcc4-f0134513cff9" providerId="ADAL" clId="{AD8C9409-9649-4454-B7A8-87A571453889}" dt="2019-11-13T01:31:27.571" v="2415" actId="478"/>
          <ac:picMkLst>
            <pc:docMk/>
            <pc:sldMk cId="2848573843" sldId="259"/>
            <ac:picMk id="23" creationId="{42731760-59FC-4F35-8445-4E641A9FCB1A}"/>
          </ac:picMkLst>
        </pc:picChg>
        <pc:picChg chg="del">
          <ac:chgData name="王嘉田" userId="d8c01ff2-a2e4-462f-bcc4-f0134513cff9" providerId="ADAL" clId="{AD8C9409-9649-4454-B7A8-87A571453889}" dt="2019-11-13T01:31:15.284" v="2414" actId="478"/>
          <ac:picMkLst>
            <pc:docMk/>
            <pc:sldMk cId="2848573843" sldId="259"/>
            <ac:picMk id="24" creationId="{AF3B6F4B-D92E-415B-B367-98ABA914AD1F}"/>
          </ac:picMkLst>
        </pc:picChg>
        <pc:picChg chg="mod">
          <ac:chgData name="王嘉田" userId="d8c01ff2-a2e4-462f-bcc4-f0134513cff9" providerId="ADAL" clId="{AD8C9409-9649-4454-B7A8-87A571453889}" dt="2019-11-13T01:36:25.337" v="2522" actId="1038"/>
          <ac:picMkLst>
            <pc:docMk/>
            <pc:sldMk cId="2848573843" sldId="259"/>
            <ac:picMk id="42" creationId="{AA4A1317-61FF-4825-80A8-72131A52DE07}"/>
          </ac:picMkLst>
        </pc:picChg>
        <pc:picChg chg="add mod">
          <ac:chgData name="王嘉田" userId="d8c01ff2-a2e4-462f-bcc4-f0134513cff9" providerId="ADAL" clId="{AD8C9409-9649-4454-B7A8-87A571453889}" dt="2019-11-13T01:31:40.958" v="2417" actId="164"/>
          <ac:picMkLst>
            <pc:docMk/>
            <pc:sldMk cId="2848573843" sldId="259"/>
            <ac:picMk id="61" creationId="{C44ED693-72BE-4243-9F0A-96D7E4836AAA}"/>
          </ac:picMkLst>
        </pc:picChg>
        <pc:picChg chg="add del mod">
          <ac:chgData name="王嘉田" userId="d8c01ff2-a2e4-462f-bcc4-f0134513cff9" providerId="ADAL" clId="{AD8C9409-9649-4454-B7A8-87A571453889}" dt="2019-11-13T01:34:08.789" v="2451" actId="478"/>
          <ac:picMkLst>
            <pc:docMk/>
            <pc:sldMk cId="2848573843" sldId="259"/>
            <ac:picMk id="66" creationId="{017F084F-AFC1-44E3-A6A7-3CCEB8CBAE9A}"/>
          </ac:picMkLst>
        </pc:picChg>
        <pc:picChg chg="add del">
          <ac:chgData name="王嘉田" userId="d8c01ff2-a2e4-462f-bcc4-f0134513cff9" providerId="ADAL" clId="{AD8C9409-9649-4454-B7A8-87A571453889}" dt="2019-11-13T01:46:50.984" v="2943"/>
          <ac:picMkLst>
            <pc:docMk/>
            <pc:sldMk cId="2848573843" sldId="259"/>
            <ac:picMk id="73" creationId="{3DF25BCC-EFE4-437E-B739-8E43265B68B6}"/>
          </ac:picMkLst>
        </pc:picChg>
        <pc:cxnChg chg="mod">
          <ac:chgData name="王嘉田" userId="d8c01ff2-a2e4-462f-bcc4-f0134513cff9" providerId="ADAL" clId="{AD8C9409-9649-4454-B7A8-87A571453889}" dt="2019-11-13T01:36:25.337" v="2522" actId="1038"/>
          <ac:cxnSpMkLst>
            <pc:docMk/>
            <pc:sldMk cId="2848573843" sldId="259"/>
            <ac:cxnSpMk id="18" creationId="{FD799B5F-61B7-4642-8987-94DDB2A95CF6}"/>
          </ac:cxnSpMkLst>
        </pc:cxnChg>
        <pc:cxnChg chg="mod">
          <ac:chgData name="王嘉田" userId="d8c01ff2-a2e4-462f-bcc4-f0134513cff9" providerId="ADAL" clId="{AD8C9409-9649-4454-B7A8-87A571453889}" dt="2019-11-13T01:36:25.337" v="2522" actId="1038"/>
          <ac:cxnSpMkLst>
            <pc:docMk/>
            <pc:sldMk cId="2848573843" sldId="259"/>
            <ac:cxnSpMk id="19" creationId="{6E987E23-22DF-4B80-B76E-D2BBEAE27A7B}"/>
          </ac:cxnSpMkLst>
        </pc:cxnChg>
        <pc:cxnChg chg="mod">
          <ac:chgData name="王嘉田" userId="d8c01ff2-a2e4-462f-bcc4-f0134513cff9" providerId="ADAL" clId="{AD8C9409-9649-4454-B7A8-87A571453889}" dt="2019-11-13T01:36:25.337" v="2522" actId="1038"/>
          <ac:cxnSpMkLst>
            <pc:docMk/>
            <pc:sldMk cId="2848573843" sldId="259"/>
            <ac:cxnSpMk id="43" creationId="{4F225FB6-5B1D-49C1-99EC-0DF26339040C}"/>
          </ac:cxnSpMkLst>
        </pc:cxnChg>
      </pc:sldChg>
      <pc:sldChg chg="addSp delSp modSp delDesignElem">
        <pc:chgData name="王嘉田" userId="d8c01ff2-a2e4-462f-bcc4-f0134513cff9" providerId="ADAL" clId="{AD8C9409-9649-4454-B7A8-87A571453889}" dt="2019-11-17T03:14:15.042" v="10323" actId="20577"/>
        <pc:sldMkLst>
          <pc:docMk/>
          <pc:sldMk cId="3059296693" sldId="260"/>
        </pc:sldMkLst>
        <pc:spChg chg="mod ord">
          <ac:chgData name="王嘉田" userId="d8c01ff2-a2e4-462f-bcc4-f0134513cff9" providerId="ADAL" clId="{AD8C9409-9649-4454-B7A8-87A571453889}" dt="2019-11-12T14:01:20.211" v="815"/>
          <ac:spMkLst>
            <pc:docMk/>
            <pc:sldMk cId="3059296693" sldId="260"/>
            <ac:spMk id="2" creationId="{F19AF01E-73E2-416C-83F9-754A4853C717}"/>
          </ac:spMkLst>
        </pc:spChg>
        <pc:spChg chg="mod topLvl">
          <ac:chgData name="王嘉田" userId="d8c01ff2-a2e4-462f-bcc4-f0134513cff9" providerId="ADAL" clId="{AD8C9409-9649-4454-B7A8-87A571453889}" dt="2019-11-12T15:08:39.932" v="2328"/>
          <ac:spMkLst>
            <pc:docMk/>
            <pc:sldMk cId="3059296693" sldId="260"/>
            <ac:spMk id="4" creationId="{B5194275-AED5-4CA4-B486-D84E2CFF3B56}"/>
          </ac:spMkLst>
        </pc:spChg>
        <pc:spChg chg="mod topLvl">
          <ac:chgData name="王嘉田" userId="d8c01ff2-a2e4-462f-bcc4-f0134513cff9" providerId="ADAL" clId="{AD8C9409-9649-4454-B7A8-87A571453889}" dt="2019-11-12T14:45:51.676" v="1390" actId="20577"/>
          <ac:spMkLst>
            <pc:docMk/>
            <pc:sldMk cId="3059296693" sldId="260"/>
            <ac:spMk id="5" creationId="{11E8F743-B7BF-469C-95C8-111BDC426494}"/>
          </ac:spMkLst>
        </pc:spChg>
        <pc:spChg chg="del mod topLvl">
          <ac:chgData name="王嘉田" userId="d8c01ff2-a2e4-462f-bcc4-f0134513cff9" providerId="ADAL" clId="{AD8C9409-9649-4454-B7A8-87A571453889}" dt="2019-11-12T13:43:41.637" v="340" actId="478"/>
          <ac:spMkLst>
            <pc:docMk/>
            <pc:sldMk cId="3059296693" sldId="260"/>
            <ac:spMk id="6" creationId="{0C3DFED9-AD0A-4C7D-8F6C-E515D7D922A0}"/>
          </ac:spMkLst>
        </pc:spChg>
        <pc:spChg chg="del mod topLvl">
          <ac:chgData name="王嘉田" userId="d8c01ff2-a2e4-462f-bcc4-f0134513cff9" providerId="ADAL" clId="{AD8C9409-9649-4454-B7A8-87A571453889}" dt="2019-11-12T13:43:35.141" v="339" actId="478"/>
          <ac:spMkLst>
            <pc:docMk/>
            <pc:sldMk cId="3059296693" sldId="260"/>
            <ac:spMk id="7" creationId="{CDACF239-1D5C-4157-8628-18577C48D941}"/>
          </ac:spMkLst>
        </pc:spChg>
        <pc:spChg chg="del mod topLvl">
          <ac:chgData name="王嘉田" userId="d8c01ff2-a2e4-462f-bcc4-f0134513cff9" providerId="ADAL" clId="{AD8C9409-9649-4454-B7A8-87A571453889}" dt="2019-11-12T13:48:46.085" v="593" actId="478"/>
          <ac:spMkLst>
            <pc:docMk/>
            <pc:sldMk cId="3059296693" sldId="260"/>
            <ac:spMk id="8" creationId="{E2A0D5FD-F492-4715-BF6B-73D02B135BBE}"/>
          </ac:spMkLst>
        </pc:spChg>
        <pc:spChg chg="del mod topLvl">
          <ac:chgData name="王嘉田" userId="d8c01ff2-a2e4-462f-bcc4-f0134513cff9" providerId="ADAL" clId="{AD8C9409-9649-4454-B7A8-87A571453889}" dt="2019-11-12T13:48:46.085" v="593" actId="478"/>
          <ac:spMkLst>
            <pc:docMk/>
            <pc:sldMk cId="3059296693" sldId="260"/>
            <ac:spMk id="9" creationId="{CF1CDC42-F84E-452D-A47E-EE8902E8237C}"/>
          </ac:spMkLst>
        </pc:spChg>
        <pc:spChg chg="del mod topLvl">
          <ac:chgData name="王嘉田" userId="d8c01ff2-a2e4-462f-bcc4-f0134513cff9" providerId="ADAL" clId="{AD8C9409-9649-4454-B7A8-87A571453889}" dt="2019-11-12T13:48:54.179" v="594" actId="478"/>
          <ac:spMkLst>
            <pc:docMk/>
            <pc:sldMk cId="3059296693" sldId="260"/>
            <ac:spMk id="10" creationId="{699FD14C-7DF5-4B94-BAA9-479F56A5EE3E}"/>
          </ac:spMkLst>
        </pc:spChg>
        <pc:spChg chg="del mod topLvl">
          <ac:chgData name="王嘉田" userId="d8c01ff2-a2e4-462f-bcc4-f0134513cff9" providerId="ADAL" clId="{AD8C9409-9649-4454-B7A8-87A571453889}" dt="2019-11-12T13:48:54.179" v="594" actId="478"/>
          <ac:spMkLst>
            <pc:docMk/>
            <pc:sldMk cId="3059296693" sldId="260"/>
            <ac:spMk id="11" creationId="{C384465F-6FA3-41CE-A399-73F65D0FEC6C}"/>
          </ac:spMkLst>
        </pc:spChg>
        <pc:spChg chg="del">
          <ac:chgData name="王嘉田" userId="d8c01ff2-a2e4-462f-bcc4-f0134513cff9" providerId="ADAL" clId="{AD8C9409-9649-4454-B7A8-87A571453889}" dt="2019-11-12T13:28:43.723" v="125" actId="26606"/>
          <ac:spMkLst>
            <pc:docMk/>
            <pc:sldMk cId="3059296693" sldId="260"/>
            <ac:spMk id="14" creationId="{46C2E80F-49A6-4372-B103-219D417A55ED}"/>
          </ac:spMkLst>
        </pc:spChg>
        <pc:spChg chg="add del mod">
          <ac:chgData name="王嘉田" userId="d8c01ff2-a2e4-462f-bcc4-f0134513cff9" providerId="ADAL" clId="{AD8C9409-9649-4454-B7A8-87A571453889}" dt="2019-11-12T13:32:13.596" v="137"/>
          <ac:spMkLst>
            <pc:docMk/>
            <pc:sldMk cId="3059296693" sldId="260"/>
            <ac:spMk id="16" creationId="{8F3515BF-26BE-471D-B5E9-99A9D8706019}"/>
          </ac:spMkLst>
        </pc:spChg>
        <pc:spChg chg="add mod">
          <ac:chgData name="王嘉田" userId="d8c01ff2-a2e4-462f-bcc4-f0134513cff9" providerId="ADAL" clId="{AD8C9409-9649-4454-B7A8-87A571453889}" dt="2019-11-12T15:07:37.133" v="2290" actId="14100"/>
          <ac:spMkLst>
            <pc:docMk/>
            <pc:sldMk cId="3059296693" sldId="260"/>
            <ac:spMk id="19" creationId="{C0429252-79DE-4025-A0ED-8292D72B15A1}"/>
          </ac:spMkLst>
        </pc:spChg>
        <pc:spChg chg="add del">
          <ac:chgData name="王嘉田" userId="d8c01ff2-a2e4-462f-bcc4-f0134513cff9" providerId="ADAL" clId="{AD8C9409-9649-4454-B7A8-87A571453889}" dt="2019-11-12T13:31:55.524" v="136"/>
          <ac:spMkLst>
            <pc:docMk/>
            <pc:sldMk cId="3059296693" sldId="260"/>
            <ac:spMk id="19" creationId="{DB66F6E8-4D4A-4907-940A-774703A2D0FE}"/>
          </ac:spMkLst>
        </pc:spChg>
        <pc:spChg chg="add del">
          <ac:chgData name="王嘉田" userId="d8c01ff2-a2e4-462f-bcc4-f0134513cff9" providerId="ADAL" clId="{AD8C9409-9649-4454-B7A8-87A571453889}" dt="2019-11-12T13:31:55.524" v="136"/>
          <ac:spMkLst>
            <pc:docMk/>
            <pc:sldMk cId="3059296693" sldId="260"/>
            <ac:spMk id="21" creationId="{8F1F5A56-E82B-4FD5-9025-B72896FFBB6D}"/>
          </ac:spMkLst>
        </pc:spChg>
        <pc:spChg chg="mod">
          <ac:chgData name="王嘉田" userId="d8c01ff2-a2e4-462f-bcc4-f0134513cff9" providerId="ADAL" clId="{AD8C9409-9649-4454-B7A8-87A571453889}" dt="2019-11-12T13:43:00.735" v="294"/>
          <ac:spMkLst>
            <pc:docMk/>
            <pc:sldMk cId="3059296693" sldId="260"/>
            <ac:spMk id="23" creationId="{14F58189-A093-452F-A24D-C2807F0B0BE9}"/>
          </ac:spMkLst>
        </pc:spChg>
        <pc:spChg chg="mod">
          <ac:chgData name="王嘉田" userId="d8c01ff2-a2e4-462f-bcc4-f0134513cff9" providerId="ADAL" clId="{AD8C9409-9649-4454-B7A8-87A571453889}" dt="2019-11-12T14:02:32.641" v="828" actId="403"/>
          <ac:spMkLst>
            <pc:docMk/>
            <pc:sldMk cId="3059296693" sldId="260"/>
            <ac:spMk id="24" creationId="{F1AB7920-A237-46C1-A733-697AF850FB68}"/>
          </ac:spMkLst>
        </pc:spChg>
        <pc:spChg chg="mod topLvl">
          <ac:chgData name="王嘉田" userId="d8c01ff2-a2e4-462f-bcc4-f0134513cff9" providerId="ADAL" clId="{AD8C9409-9649-4454-B7A8-87A571453889}" dt="2019-11-12T13:50:04.463" v="603" actId="164"/>
          <ac:spMkLst>
            <pc:docMk/>
            <pc:sldMk cId="3059296693" sldId="260"/>
            <ac:spMk id="26" creationId="{980E34B9-5749-4B2F-8E17-2F210AEA638A}"/>
          </ac:spMkLst>
        </pc:spChg>
        <pc:spChg chg="mod topLvl">
          <ac:chgData name="王嘉田" userId="d8c01ff2-a2e4-462f-bcc4-f0134513cff9" providerId="ADAL" clId="{AD8C9409-9649-4454-B7A8-87A571453889}" dt="2019-11-12T15:04:07.937" v="2153" actId="404"/>
          <ac:spMkLst>
            <pc:docMk/>
            <pc:sldMk cId="3059296693" sldId="260"/>
            <ac:spMk id="27" creationId="{BAEA7E71-C6EA-464B-9EE0-3A1DFA33957C}"/>
          </ac:spMkLst>
        </pc:spChg>
        <pc:spChg chg="add mod topLvl">
          <ac:chgData name="王嘉田" userId="d8c01ff2-a2e4-462f-bcc4-f0134513cff9" providerId="ADAL" clId="{AD8C9409-9649-4454-B7A8-87A571453889}" dt="2019-11-12T13:49:52.805" v="601" actId="164"/>
          <ac:spMkLst>
            <pc:docMk/>
            <pc:sldMk cId="3059296693" sldId="260"/>
            <ac:spMk id="28" creationId="{06250FA4-7951-4B25-9416-0595936E1D73}"/>
          </ac:spMkLst>
        </pc:spChg>
        <pc:spChg chg="add mod topLvl">
          <ac:chgData name="王嘉田" userId="d8c01ff2-a2e4-462f-bcc4-f0134513cff9" providerId="ADAL" clId="{AD8C9409-9649-4454-B7A8-87A571453889}" dt="2019-11-17T03:14:15.042" v="10323" actId="20577"/>
          <ac:spMkLst>
            <pc:docMk/>
            <pc:sldMk cId="3059296693" sldId="260"/>
            <ac:spMk id="29" creationId="{69AD5BC7-910B-4E11-A8B8-AE4F643B1256}"/>
          </ac:spMkLst>
        </pc:spChg>
        <pc:spChg chg="add del mod">
          <ac:chgData name="王嘉田" userId="d8c01ff2-a2e4-462f-bcc4-f0134513cff9" providerId="ADAL" clId="{AD8C9409-9649-4454-B7A8-87A571453889}" dt="2019-11-12T13:55:15.354" v="753" actId="478"/>
          <ac:spMkLst>
            <pc:docMk/>
            <pc:sldMk cId="3059296693" sldId="260"/>
            <ac:spMk id="31" creationId="{C98A5FE3-6667-4E2C-B307-CCF576DCA2FE}"/>
          </ac:spMkLst>
        </pc:spChg>
        <pc:spChg chg="add del mod">
          <ac:chgData name="王嘉田" userId="d8c01ff2-a2e4-462f-bcc4-f0134513cff9" providerId="ADAL" clId="{AD8C9409-9649-4454-B7A8-87A571453889}" dt="2019-11-12T13:55:56.580" v="756" actId="478"/>
          <ac:spMkLst>
            <pc:docMk/>
            <pc:sldMk cId="3059296693" sldId="260"/>
            <ac:spMk id="32" creationId="{C369F42E-78B7-4DBC-948D-6C7874E700E2}"/>
          </ac:spMkLst>
        </pc:spChg>
        <pc:spChg chg="add mod">
          <ac:chgData name="王嘉田" userId="d8c01ff2-a2e4-462f-bcc4-f0134513cff9" providerId="ADAL" clId="{AD8C9409-9649-4454-B7A8-87A571453889}" dt="2019-11-12T13:58:42.341" v="765" actId="1076"/>
          <ac:spMkLst>
            <pc:docMk/>
            <pc:sldMk cId="3059296693" sldId="260"/>
            <ac:spMk id="33" creationId="{28EC34F3-40FB-48EA-8F4B-AB63826EFF5B}"/>
          </ac:spMkLst>
        </pc:spChg>
        <pc:spChg chg="add mod">
          <ac:chgData name="王嘉田" userId="d8c01ff2-a2e4-462f-bcc4-f0134513cff9" providerId="ADAL" clId="{AD8C9409-9649-4454-B7A8-87A571453889}" dt="2019-11-12T14:01:07.285" v="805"/>
          <ac:spMkLst>
            <pc:docMk/>
            <pc:sldMk cId="3059296693" sldId="260"/>
            <ac:spMk id="34" creationId="{AE0986A2-3B09-4094-BB45-8CCD529625CB}"/>
          </ac:spMkLst>
        </pc:spChg>
        <pc:grpChg chg="del mod">
          <ac:chgData name="王嘉田" userId="d8c01ff2-a2e4-462f-bcc4-f0134513cff9" providerId="ADAL" clId="{AD8C9409-9649-4454-B7A8-87A571453889}" dt="2019-11-12T13:30:51.571" v="132" actId="165"/>
          <ac:grpSpMkLst>
            <pc:docMk/>
            <pc:sldMk cId="3059296693" sldId="260"/>
            <ac:grpSpMk id="3" creationId="{9AB61944-3FB5-44DC-AFDA-0A3A5F8F7CC6}"/>
          </ac:grpSpMkLst>
        </pc:grpChg>
        <pc:grpChg chg="add del mod">
          <ac:chgData name="王嘉田" userId="d8c01ff2-a2e4-462f-bcc4-f0134513cff9" providerId="ADAL" clId="{AD8C9409-9649-4454-B7A8-87A571453889}" dt="2019-11-12T13:36:35.960" v="156" actId="165"/>
          <ac:grpSpMkLst>
            <pc:docMk/>
            <pc:sldMk cId="3059296693" sldId="260"/>
            <ac:grpSpMk id="13" creationId="{B93DC1C7-42E1-4CD2-A486-C51073114FA3}"/>
          </ac:grpSpMkLst>
        </pc:grpChg>
        <pc:grpChg chg="add del mod">
          <ac:chgData name="王嘉田" userId="d8c01ff2-a2e4-462f-bcc4-f0134513cff9" providerId="ADAL" clId="{AD8C9409-9649-4454-B7A8-87A571453889}" dt="2019-11-12T13:36:43.988" v="157" actId="165"/>
          <ac:grpSpMkLst>
            <pc:docMk/>
            <pc:sldMk cId="3059296693" sldId="260"/>
            <ac:grpSpMk id="15" creationId="{08128C12-DB61-4BEC-A90E-117AF0A63F72}"/>
          </ac:grpSpMkLst>
        </pc:grpChg>
        <pc:grpChg chg="add mod">
          <ac:chgData name="王嘉田" userId="d8c01ff2-a2e4-462f-bcc4-f0134513cff9" providerId="ADAL" clId="{AD8C9409-9649-4454-B7A8-87A571453889}" dt="2019-11-12T13:41:51.998" v="193" actId="164"/>
          <ac:grpSpMkLst>
            <pc:docMk/>
            <pc:sldMk cId="3059296693" sldId="260"/>
            <ac:grpSpMk id="17" creationId="{CC2BED7D-9634-4AF5-9625-EA99F5C11BF4}"/>
          </ac:grpSpMkLst>
        </pc:grpChg>
        <pc:grpChg chg="add mod">
          <ac:chgData name="王嘉田" userId="d8c01ff2-a2e4-462f-bcc4-f0134513cff9" providerId="ADAL" clId="{AD8C9409-9649-4454-B7A8-87A571453889}" dt="2019-11-12T15:07:58.109" v="2294" actId="1076"/>
          <ac:grpSpMkLst>
            <pc:docMk/>
            <pc:sldMk cId="3059296693" sldId="260"/>
            <ac:grpSpMk id="18" creationId="{A012B010-9888-4655-9DA9-857D032D89C1}"/>
          </ac:grpSpMkLst>
        </pc:grpChg>
        <pc:grpChg chg="add mod">
          <ac:chgData name="王嘉田" userId="d8c01ff2-a2e4-462f-bcc4-f0134513cff9" providerId="ADAL" clId="{AD8C9409-9649-4454-B7A8-87A571453889}" dt="2019-11-12T15:04:11.575" v="2154" actId="1076"/>
          <ac:grpSpMkLst>
            <pc:docMk/>
            <pc:sldMk cId="3059296693" sldId="260"/>
            <ac:grpSpMk id="20" creationId="{1B5D509D-2BC5-4D62-868D-7368CDED75B9}"/>
          </ac:grpSpMkLst>
        </pc:grpChg>
        <pc:grpChg chg="add mod">
          <ac:chgData name="王嘉田" userId="d8c01ff2-a2e4-462f-bcc4-f0134513cff9" providerId="ADAL" clId="{AD8C9409-9649-4454-B7A8-87A571453889}" dt="2019-11-12T15:07:55.251" v="2293" actId="1076"/>
          <ac:grpSpMkLst>
            <pc:docMk/>
            <pc:sldMk cId="3059296693" sldId="260"/>
            <ac:grpSpMk id="22" creationId="{B4F4954F-53A6-48D5-921C-16C179813F8A}"/>
          </ac:grpSpMkLst>
        </pc:grpChg>
        <pc:grpChg chg="add del mod">
          <ac:chgData name="王嘉田" userId="d8c01ff2-a2e4-462f-bcc4-f0134513cff9" providerId="ADAL" clId="{AD8C9409-9649-4454-B7A8-87A571453889}" dt="2019-11-12T13:49:43.928" v="600" actId="165"/>
          <ac:grpSpMkLst>
            <pc:docMk/>
            <pc:sldMk cId="3059296693" sldId="260"/>
            <ac:grpSpMk id="25" creationId="{57814C03-C7C8-4302-A57D-67D0279CFA68}"/>
          </ac:grpSpMkLst>
        </pc:grpChg>
        <pc:grpChg chg="add mod">
          <ac:chgData name="王嘉田" userId="d8c01ff2-a2e4-462f-bcc4-f0134513cff9" providerId="ADAL" clId="{AD8C9409-9649-4454-B7A8-87A571453889}" dt="2019-11-12T14:46:01.525" v="1391" actId="1076"/>
          <ac:grpSpMkLst>
            <pc:docMk/>
            <pc:sldMk cId="3059296693" sldId="260"/>
            <ac:grpSpMk id="30" creationId="{332B0634-598C-4A05-AF3E-8E09405E94AF}"/>
          </ac:grpSpMkLst>
        </pc:grpChg>
        <pc:graphicFrameChg chg="del mod modGraphic">
          <ac:chgData name="王嘉田" userId="d8c01ff2-a2e4-462f-bcc4-f0134513cff9" providerId="ADAL" clId="{AD8C9409-9649-4454-B7A8-87A571453889}" dt="2019-11-12T13:30:21.400" v="129" actId="18245"/>
          <ac:graphicFrameMkLst>
            <pc:docMk/>
            <pc:sldMk cId="3059296693" sldId="260"/>
            <ac:graphicFrameMk id="12" creationId="{35DE9388-BFAC-4B29-AC2A-947C7D72EC14}"/>
          </ac:graphicFrameMkLst>
        </pc:graphicFrameChg>
        <pc:picChg chg="add mod ord">
          <ac:chgData name="王嘉田" userId="d8c01ff2-a2e4-462f-bcc4-f0134513cff9" providerId="ADAL" clId="{AD8C9409-9649-4454-B7A8-87A571453889}" dt="2019-11-13T01:34:56.629" v="2487" actId="1076"/>
          <ac:picMkLst>
            <pc:docMk/>
            <pc:sldMk cId="3059296693" sldId="260"/>
            <ac:picMk id="35" creationId="{09BD7053-CF55-4628-8A0D-F0BA6BD3F76B}"/>
          </ac:picMkLst>
        </pc:picChg>
      </pc:sldChg>
      <pc:sldChg chg="addSp delSp modSp add del">
        <pc:chgData name="王嘉田" userId="d8c01ff2-a2e4-462f-bcc4-f0134513cff9" providerId="ADAL" clId="{AD8C9409-9649-4454-B7A8-87A571453889}" dt="2019-11-13T01:48:24.453" v="2959" actId="2696"/>
        <pc:sldMkLst>
          <pc:docMk/>
          <pc:sldMk cId="825450842" sldId="265"/>
        </pc:sldMkLst>
        <pc:spChg chg="del mod">
          <ac:chgData name="王嘉田" userId="d8c01ff2-a2e4-462f-bcc4-f0134513cff9" providerId="ADAL" clId="{AD8C9409-9649-4454-B7A8-87A571453889}" dt="2019-11-13T01:43:07.569" v="2886" actId="478"/>
          <ac:spMkLst>
            <pc:docMk/>
            <pc:sldMk cId="825450842" sldId="265"/>
            <ac:spMk id="2" creationId="{00000000-0000-0000-0000-000000000000}"/>
          </ac:spMkLst>
        </pc:spChg>
        <pc:spChg chg="add del">
          <ac:chgData name="王嘉田" userId="d8c01ff2-a2e4-462f-bcc4-f0134513cff9" providerId="ADAL" clId="{AD8C9409-9649-4454-B7A8-87A571453889}" dt="2019-11-13T01:42:17.281" v="2780"/>
          <ac:spMkLst>
            <pc:docMk/>
            <pc:sldMk cId="825450842" sldId="265"/>
            <ac:spMk id="3" creationId="{B2BD4187-6800-4C1F-8941-454D5D3722CE}"/>
          </ac:spMkLst>
        </pc:spChg>
        <pc:spChg chg="add del mod">
          <ac:chgData name="王嘉田" userId="d8c01ff2-a2e4-462f-bcc4-f0134513cff9" providerId="ADAL" clId="{AD8C9409-9649-4454-B7A8-87A571453889}" dt="2019-11-13T01:43:12.930" v="2887" actId="478"/>
          <ac:spMkLst>
            <pc:docMk/>
            <pc:sldMk cId="825450842" sldId="265"/>
            <ac:spMk id="5" creationId="{03653445-0012-4B91-B0E5-0D50D967976A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15" creationId="{A5D98D65-58E0-447F-B648-24416FB7BD01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16" creationId="{971E25B8-FE0B-49C4-B2B5-8F5B3922697C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17" creationId="{FE8042EA-A89B-4C73-A3F0-C772B50F4985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21" creationId="{06878CC8-2EC5-4970-8C65-5CEB74B51704}"/>
          </ac:spMkLst>
        </pc:spChg>
        <pc:spChg chg="mod or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25" creationId="{33617DBF-C377-41EF-BF1C-2B20866F3292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56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57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58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60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61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62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4:14.807" v="2907" actId="1038"/>
          <ac:spMkLst>
            <pc:docMk/>
            <pc:sldMk cId="825450842" sldId="265"/>
            <ac:spMk id="63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3T01:43:02.061" v="2885" actId="403"/>
          <ac:spMkLst>
            <pc:docMk/>
            <pc:sldMk cId="825450842" sldId="265"/>
            <ac:spMk id="79" creationId="{24D24320-AC13-4101-9484-E6C607DA9670}"/>
          </ac:spMkLst>
        </pc:s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12" creationId="{5E860935-FC5D-42F2-8D13-86E7D2E6CD13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44" creationId="{6DC6B33E-7F74-482D-B53F-D040E98CAB41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48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49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0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1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2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3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4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3T01:44:14.807" v="2907" actId="1038"/>
          <ac:grpSpMkLst>
            <pc:docMk/>
            <pc:sldMk cId="825450842" sldId="265"/>
            <ac:grpSpMk id="55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3T01:39:03.001" v="2648" actId="478"/>
          <ac:grpSpMkLst>
            <pc:docMk/>
            <pc:sldMk cId="825450842" sldId="265"/>
            <ac:grpSpMk id="59" creationId="{00000000-0000-0000-0000-000000000000}"/>
          </ac:grpSpMkLst>
        </pc:grpChg>
        <pc:grpChg chg="add mod">
          <ac:chgData name="王嘉田" userId="d8c01ff2-a2e4-462f-bcc4-f0134513cff9" providerId="ADAL" clId="{AD8C9409-9649-4454-B7A8-87A571453889}" dt="2019-11-13T01:44:37.950" v="2922" actId="1035"/>
          <ac:grpSpMkLst>
            <pc:docMk/>
            <pc:sldMk cId="825450842" sldId="265"/>
            <ac:grpSpMk id="64" creationId="{E85081F6-AF5A-4D1E-ADDA-C6B60574C0D5}"/>
          </ac:grpSpMkLst>
        </pc:grpChg>
        <pc:grpChg chg="mod">
          <ac:chgData name="王嘉田" userId="d8c01ff2-a2e4-462f-bcc4-f0134513cff9" providerId="ADAL" clId="{AD8C9409-9649-4454-B7A8-87A571453889}" dt="2019-11-13T01:44:37.950" v="2922" actId="1035"/>
          <ac:grpSpMkLst>
            <pc:docMk/>
            <pc:sldMk cId="825450842" sldId="265"/>
            <ac:grpSpMk id="65" creationId="{CDBEE942-B371-4575-8CE2-A413E289792B}"/>
          </ac:grpSpMkLst>
        </pc:grpChg>
        <pc:grpChg chg="add del">
          <ac:chgData name="王嘉田" userId="d8c01ff2-a2e4-462f-bcc4-f0134513cff9" providerId="ADAL" clId="{AD8C9409-9649-4454-B7A8-87A571453889}" dt="2019-11-13T01:40:28.975" v="2713"/>
          <ac:grpSpMkLst>
            <pc:docMk/>
            <pc:sldMk cId="825450842" sldId="265"/>
            <ac:grpSpMk id="69" creationId="{898AEBE2-3218-45CE-B99E-36024915F2E6}"/>
          </ac:grpSpMkLst>
        </pc:grpChg>
        <pc:grpChg chg="add del mod">
          <ac:chgData name="王嘉田" userId="d8c01ff2-a2e4-462f-bcc4-f0134513cff9" providerId="ADAL" clId="{AD8C9409-9649-4454-B7A8-87A571453889}" dt="2019-11-13T01:41:40.514" v="2776" actId="478"/>
          <ac:grpSpMkLst>
            <pc:docMk/>
            <pc:sldMk cId="825450842" sldId="265"/>
            <ac:grpSpMk id="74" creationId="{4BD9DB5B-67CC-4342-ABAC-A15870ECABF6}"/>
          </ac:grpSpMkLst>
        </pc:grpChg>
        <pc:grpChg chg="add">
          <ac:chgData name="王嘉田" userId="d8c01ff2-a2e4-462f-bcc4-f0134513cff9" providerId="ADAL" clId="{AD8C9409-9649-4454-B7A8-87A571453889}" dt="2019-11-13T01:42:00.206" v="2777"/>
          <ac:grpSpMkLst>
            <pc:docMk/>
            <pc:sldMk cId="825450842" sldId="265"/>
            <ac:grpSpMk id="78" creationId="{EFFD12E3-6C27-4FDB-A58A-F43E371C608A}"/>
          </ac:grpSpMkLst>
        </pc:grpChg>
        <pc:picChg chg="mod">
          <ac:chgData name="王嘉田" userId="d8c01ff2-a2e4-462f-bcc4-f0134513cff9" providerId="ADAL" clId="{AD8C9409-9649-4454-B7A8-87A571453889}" dt="2019-11-13T01:44:14.807" v="2907" actId="1038"/>
          <ac:picMkLst>
            <pc:docMk/>
            <pc:sldMk cId="825450842" sldId="265"/>
            <ac:picMk id="6" creationId="{61865B73-F906-46D4-B939-5EEAF346A9D2}"/>
          </ac:picMkLst>
        </pc:picChg>
        <pc:picChg chg="mod">
          <ac:chgData name="王嘉田" userId="d8c01ff2-a2e4-462f-bcc4-f0134513cff9" providerId="ADAL" clId="{AD8C9409-9649-4454-B7A8-87A571453889}" dt="2019-11-13T01:44:14.807" v="2907" actId="1038"/>
          <ac:picMkLst>
            <pc:docMk/>
            <pc:sldMk cId="825450842" sldId="265"/>
            <ac:picMk id="10" creationId="{77A20484-8DF7-419D-A5F0-AB639B79ABF5}"/>
          </ac:picMkLst>
        </pc:picChg>
        <pc:picChg chg="mod">
          <ac:chgData name="王嘉田" userId="d8c01ff2-a2e4-462f-bcc4-f0134513cff9" providerId="ADAL" clId="{AD8C9409-9649-4454-B7A8-87A571453889}" dt="2019-11-13T01:44:14.807" v="2907" actId="1038"/>
          <ac:picMkLst>
            <pc:docMk/>
            <pc:sldMk cId="825450842" sldId="265"/>
            <ac:picMk id="11" creationId="{43AA5A68-C64D-45A9-8FB7-7B6511EF288D}"/>
          </ac:picMkLst>
        </pc:picChg>
        <pc:picChg chg="add del">
          <ac:chgData name="王嘉田" userId="d8c01ff2-a2e4-462f-bcc4-f0134513cff9" providerId="ADAL" clId="{AD8C9409-9649-4454-B7A8-87A571453889}" dt="2019-11-13T01:47:27.604" v="2951" actId="478"/>
          <ac:picMkLst>
            <pc:docMk/>
            <pc:sldMk cId="825450842" sldId="265"/>
            <ac:picMk id="20" creationId="{7B1D0436-91D6-4A71-BEC2-1080DA34235A}"/>
          </ac:picMkLst>
        </pc:picChg>
        <pc:picChg chg="mod">
          <ac:chgData name="王嘉田" userId="d8c01ff2-a2e4-462f-bcc4-f0134513cff9" providerId="ADAL" clId="{AD8C9409-9649-4454-B7A8-87A571453889}" dt="2019-11-13T01:44:14.807" v="2907" actId="1038"/>
          <ac:picMkLst>
            <pc:docMk/>
            <pc:sldMk cId="825450842" sldId="265"/>
            <ac:picMk id="22" creationId="{55767A9F-1EEE-4088-85BE-3B07FE7ABCBD}"/>
          </ac:picMkLst>
        </pc:picChg>
        <pc:picChg chg="mod">
          <ac:chgData name="王嘉田" userId="d8c01ff2-a2e4-462f-bcc4-f0134513cff9" providerId="ADAL" clId="{AD8C9409-9649-4454-B7A8-87A571453889}" dt="2019-11-13T01:44:14.807" v="2907" actId="1038"/>
          <ac:picMkLst>
            <pc:docMk/>
            <pc:sldMk cId="825450842" sldId="265"/>
            <ac:picMk id="42" creationId="{AA4A1317-61FF-4825-80A8-72131A52DE07}"/>
          </ac:picMkLst>
        </pc:picChg>
        <pc:picChg chg="add mod">
          <ac:chgData name="王嘉田" userId="d8c01ff2-a2e4-462f-bcc4-f0134513cff9" providerId="ADAL" clId="{AD8C9409-9649-4454-B7A8-87A571453889}" dt="2019-11-13T01:47:44.721" v="2958" actId="1038"/>
          <ac:picMkLst>
            <pc:docMk/>
            <pc:sldMk cId="825450842" sldId="265"/>
            <ac:picMk id="47" creationId="{23C7B49B-F17B-43B9-9D6E-15D9CF69E7AD}"/>
          </ac:picMkLst>
        </pc:picChg>
        <pc:picChg chg="add del">
          <ac:chgData name="王嘉田" userId="d8c01ff2-a2e4-462f-bcc4-f0134513cff9" providerId="ADAL" clId="{AD8C9409-9649-4454-B7A8-87A571453889}" dt="2019-11-13T01:46:36.330" v="2939"/>
          <ac:picMkLst>
            <pc:docMk/>
            <pc:sldMk cId="825450842" sldId="265"/>
            <ac:picMk id="82" creationId="{2D44169D-AB78-41EF-B83E-019A263FC584}"/>
          </ac:picMkLst>
        </pc:picChg>
        <pc:picChg chg="add del">
          <ac:chgData name="王嘉田" userId="d8c01ff2-a2e4-462f-bcc4-f0134513cff9" providerId="ADAL" clId="{AD8C9409-9649-4454-B7A8-87A571453889}" dt="2019-11-13T01:47:15.631" v="2948"/>
          <ac:picMkLst>
            <pc:docMk/>
            <pc:sldMk cId="825450842" sldId="265"/>
            <ac:picMk id="83" creationId="{97D92E23-6359-4A71-84D3-F388581E1504}"/>
          </ac:picMkLst>
        </pc:picChg>
        <pc:cxnChg chg="mod">
          <ac:chgData name="王嘉田" userId="d8c01ff2-a2e4-462f-bcc4-f0134513cff9" providerId="ADAL" clId="{AD8C9409-9649-4454-B7A8-87A571453889}" dt="2019-11-13T01:44:14.807" v="2907" actId="1038"/>
          <ac:cxnSpMkLst>
            <pc:docMk/>
            <pc:sldMk cId="825450842" sldId="265"/>
            <ac:cxnSpMk id="18" creationId="{FD799B5F-61B7-4642-8987-94DDB2A95CF6}"/>
          </ac:cxnSpMkLst>
        </pc:cxnChg>
        <pc:cxnChg chg="mod">
          <ac:chgData name="王嘉田" userId="d8c01ff2-a2e4-462f-bcc4-f0134513cff9" providerId="ADAL" clId="{AD8C9409-9649-4454-B7A8-87A571453889}" dt="2019-11-13T01:44:14.807" v="2907" actId="1038"/>
          <ac:cxnSpMkLst>
            <pc:docMk/>
            <pc:sldMk cId="825450842" sldId="265"/>
            <ac:cxnSpMk id="19" creationId="{6E987E23-22DF-4B80-B76E-D2BBEAE27A7B}"/>
          </ac:cxnSpMkLst>
        </pc:cxnChg>
        <pc:cxnChg chg="mod">
          <ac:chgData name="王嘉田" userId="d8c01ff2-a2e4-462f-bcc4-f0134513cff9" providerId="ADAL" clId="{AD8C9409-9649-4454-B7A8-87A571453889}" dt="2019-11-13T01:44:14.807" v="2907" actId="1038"/>
          <ac:cxnSpMkLst>
            <pc:docMk/>
            <pc:sldMk cId="825450842" sldId="265"/>
            <ac:cxnSpMk id="43" creationId="{4F225FB6-5B1D-49C1-99EC-0DF26339040C}"/>
          </ac:cxnSpMkLst>
        </pc:cxnChg>
      </pc:sldChg>
      <pc:sldChg chg="addSp delSp modSp add mod ord setBg setClrOvrMap">
        <pc:chgData name="王嘉田" userId="d8c01ff2-a2e4-462f-bcc4-f0134513cff9" providerId="ADAL" clId="{AD8C9409-9649-4454-B7A8-87A571453889}" dt="2019-11-17T04:04:45.942" v="12764"/>
        <pc:sldMkLst>
          <pc:docMk/>
          <pc:sldMk cId="2538635490" sldId="268"/>
        </pc:sldMkLst>
        <pc:spChg chg="mod">
          <ac:chgData name="王嘉田" userId="d8c01ff2-a2e4-462f-bcc4-f0134513cff9" providerId="ADAL" clId="{AD8C9409-9649-4454-B7A8-87A571453889}" dt="2019-11-17T04:04:45.942" v="12764"/>
          <ac:spMkLst>
            <pc:docMk/>
            <pc:sldMk cId="2538635490" sldId="268"/>
            <ac:spMk id="2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7T03:24:26.810" v="10908" actId="478"/>
          <ac:spMkLst>
            <pc:docMk/>
            <pc:sldMk cId="2538635490" sldId="268"/>
            <ac:spMk id="6" creationId="{00000000-0000-0000-0000-000000000000}"/>
          </ac:spMkLst>
        </pc:spChg>
        <pc:spChg chg="add del mod">
          <ac:chgData name="王嘉田" userId="d8c01ff2-a2e4-462f-bcc4-f0134513cff9" providerId="ADAL" clId="{AD8C9409-9649-4454-B7A8-87A571453889}" dt="2019-11-17T03:57:27.780" v="12544" actId="478"/>
          <ac:spMkLst>
            <pc:docMk/>
            <pc:sldMk cId="2538635490" sldId="268"/>
            <ac:spMk id="8" creationId="{FCABE200-A68C-4D4E-BEA2-51F7E01F2ED7}"/>
          </ac:spMkLst>
        </pc:spChg>
        <pc:spChg chg="add del mod">
          <ac:chgData name="王嘉田" userId="d8c01ff2-a2e4-462f-bcc4-f0134513cff9" providerId="ADAL" clId="{AD8C9409-9649-4454-B7A8-87A571453889}" dt="2019-11-17T03:44:49.578" v="12014" actId="478"/>
          <ac:spMkLst>
            <pc:docMk/>
            <pc:sldMk cId="2538635490" sldId="268"/>
            <ac:spMk id="9" creationId="{1981AF46-94B9-4278-A7AE-FABBEEDED431}"/>
          </ac:spMkLst>
        </pc:spChg>
        <pc:spChg chg="mod">
          <ac:chgData name="王嘉田" userId="d8c01ff2-a2e4-462f-bcc4-f0134513cff9" providerId="ADAL" clId="{AD8C9409-9649-4454-B7A8-87A571453889}" dt="2019-11-17T04:00:55.374" v="12620" actId="113"/>
          <ac:spMkLst>
            <pc:docMk/>
            <pc:sldMk cId="2538635490" sldId="268"/>
            <ac:spMk id="12" creationId="{C81C14B2-8284-44BE-9852-6C8B918B58F7}"/>
          </ac:spMkLst>
        </pc:spChg>
        <pc:spChg chg="mod">
          <ac:chgData name="王嘉田" userId="d8c01ff2-a2e4-462f-bcc4-f0134513cff9" providerId="ADAL" clId="{AD8C9409-9649-4454-B7A8-87A571453889}" dt="2019-11-17T03:56:05.824" v="12538" actId="403"/>
          <ac:spMkLst>
            <pc:docMk/>
            <pc:sldMk cId="2538635490" sldId="268"/>
            <ac:spMk id="13" creationId="{DB7B9C76-A042-459F-B04E-7568CDB180EC}"/>
          </ac:spMkLst>
        </pc:spChg>
        <pc:spChg chg="mod">
          <ac:chgData name="王嘉田" userId="d8c01ff2-a2e4-462f-bcc4-f0134513cff9" providerId="ADAL" clId="{AD8C9409-9649-4454-B7A8-87A571453889}" dt="2019-11-17T04:01:20.547" v="12626" actId="20577"/>
          <ac:spMkLst>
            <pc:docMk/>
            <pc:sldMk cId="2538635490" sldId="268"/>
            <ac:spMk id="14" creationId="{F6353FA2-23D0-41E5-BDFE-842D7A0FB4FE}"/>
          </ac:spMkLst>
        </pc:spChg>
        <pc:spChg chg="mod">
          <ac:chgData name="王嘉田" userId="d8c01ff2-a2e4-462f-bcc4-f0134513cff9" providerId="ADAL" clId="{AD8C9409-9649-4454-B7A8-87A571453889}" dt="2019-11-17T03:56:05.824" v="12538" actId="403"/>
          <ac:spMkLst>
            <pc:docMk/>
            <pc:sldMk cId="2538635490" sldId="268"/>
            <ac:spMk id="15" creationId="{498C855C-B065-4C18-9415-AF25014C428E}"/>
          </ac:spMkLst>
        </pc:spChg>
        <pc:spChg chg="mod">
          <ac:chgData name="王嘉田" userId="d8c01ff2-a2e4-462f-bcc4-f0134513cff9" providerId="ADAL" clId="{AD8C9409-9649-4454-B7A8-87A571453889}" dt="2019-11-17T04:01:35.124" v="12628" actId="113"/>
          <ac:spMkLst>
            <pc:docMk/>
            <pc:sldMk cId="2538635490" sldId="268"/>
            <ac:spMk id="16" creationId="{C72D63BB-F994-4269-A7D0-44B01F15E850}"/>
          </ac:spMkLst>
        </pc:spChg>
        <pc:spChg chg="mod">
          <ac:chgData name="王嘉田" userId="d8c01ff2-a2e4-462f-bcc4-f0134513cff9" providerId="ADAL" clId="{AD8C9409-9649-4454-B7A8-87A571453889}" dt="2019-11-17T03:56:05.824" v="12538" actId="403"/>
          <ac:spMkLst>
            <pc:docMk/>
            <pc:sldMk cId="2538635490" sldId="268"/>
            <ac:spMk id="17" creationId="{E2B1E207-5993-4736-AE1A-6DF5CC826F2D}"/>
          </ac:spMkLst>
        </pc:spChg>
        <pc:spChg chg="mod">
          <ac:chgData name="王嘉田" userId="d8c01ff2-a2e4-462f-bcc4-f0134513cff9" providerId="ADAL" clId="{AD8C9409-9649-4454-B7A8-87A571453889}" dt="2019-11-17T04:01:47.468" v="12630" actId="113"/>
          <ac:spMkLst>
            <pc:docMk/>
            <pc:sldMk cId="2538635490" sldId="268"/>
            <ac:spMk id="18" creationId="{D55DD6F0-4F4F-4716-BA69-5CA7F8CF23A3}"/>
          </ac:spMkLst>
        </pc:spChg>
        <pc:spChg chg="del">
          <ac:chgData name="王嘉田" userId="d8c01ff2-a2e4-462f-bcc4-f0134513cff9" providerId="ADAL" clId="{AD8C9409-9649-4454-B7A8-87A571453889}" dt="2019-11-17T03:24:28.970" v="10909" actId="478"/>
          <ac:spMkLst>
            <pc:docMk/>
            <pc:sldMk cId="2538635490" sldId="268"/>
            <ac:spMk id="24" creationId="{00000000-0000-0000-0000-000000000000}"/>
          </ac:spMkLst>
        </pc:spChg>
        <pc:spChg chg="add">
          <ac:chgData name="王嘉田" userId="d8c01ff2-a2e4-462f-bcc4-f0134513cff9" providerId="ADAL" clId="{AD8C9409-9649-4454-B7A8-87A571453889}" dt="2019-11-17T03:58:07.524" v="12545" actId="26606"/>
          <ac:spMkLst>
            <pc:docMk/>
            <pc:sldMk cId="2538635490" sldId="268"/>
            <ac:spMk id="59" creationId="{7638B808-3128-4131-916F-713C3B7F2D96}"/>
          </ac:spMkLst>
        </pc:spChg>
        <pc:spChg chg="add">
          <ac:chgData name="王嘉田" userId="d8c01ff2-a2e4-462f-bcc4-f0134513cff9" providerId="ADAL" clId="{AD8C9409-9649-4454-B7A8-87A571453889}" dt="2019-11-17T03:58:07.524" v="12545" actId="26606"/>
          <ac:spMkLst>
            <pc:docMk/>
            <pc:sldMk cId="2538635490" sldId="268"/>
            <ac:spMk id="61" creationId="{E9928CB4-FA8A-471E-A802-B1B3E34FDFFE}"/>
          </ac:spMkLst>
        </pc:spChg>
        <pc:grpChg chg="mod">
          <ac:chgData name="王嘉田" userId="d8c01ff2-a2e4-462f-bcc4-f0134513cff9" providerId="ADAL" clId="{AD8C9409-9649-4454-B7A8-87A571453889}" dt="2019-11-17T03:36:09.401" v="11025" actId="732"/>
          <ac:grpSpMkLst>
            <pc:docMk/>
            <pc:sldMk cId="2538635490" sldId="268"/>
            <ac:grpSpMk id="4" creationId="{38848431-0748-4D91-87DE-374AC617D72F}"/>
          </ac:grpSpMkLst>
        </pc:grpChg>
        <pc:grpChg chg="add mod">
          <ac:chgData name="王嘉田" userId="d8c01ff2-a2e4-462f-bcc4-f0134513cff9" providerId="ADAL" clId="{AD8C9409-9649-4454-B7A8-87A571453889}" dt="2019-11-17T03:35:51.736" v="11024" actId="1076"/>
          <ac:grpSpMkLst>
            <pc:docMk/>
            <pc:sldMk cId="2538635490" sldId="268"/>
            <ac:grpSpMk id="5" creationId="{1DFA4233-984C-4F48-BDCD-2CF5888C1637}"/>
          </ac:grpSpMkLst>
        </pc:grpChg>
        <pc:grpChg chg="add del mod">
          <ac:chgData name="王嘉田" userId="d8c01ff2-a2e4-462f-bcc4-f0134513cff9" providerId="ADAL" clId="{AD8C9409-9649-4454-B7A8-87A571453889}" dt="2019-11-17T03:36:34.325" v="11027"/>
          <ac:grpSpMkLst>
            <pc:docMk/>
            <pc:sldMk cId="2538635490" sldId="268"/>
            <ac:grpSpMk id="7" creationId="{FFBEEF83-9A44-4D5E-BB64-4DBC8C050078}"/>
          </ac:grpSpMkLst>
        </pc:grpChg>
        <pc:grpChg chg="add mod">
          <ac:chgData name="王嘉田" userId="d8c01ff2-a2e4-462f-bcc4-f0134513cff9" providerId="ADAL" clId="{AD8C9409-9649-4454-B7A8-87A571453889}" dt="2019-11-17T03:59:02.556" v="12554" actId="1076"/>
          <ac:grpSpMkLst>
            <pc:docMk/>
            <pc:sldMk cId="2538635490" sldId="268"/>
            <ac:grpSpMk id="11" creationId="{7A816C79-2EE4-40A6-88DD-0AF19728D98F}"/>
          </ac:grpSpMkLst>
        </pc:grpChg>
        <pc:grpChg chg="add del mod">
          <ac:chgData name="王嘉田" userId="d8c01ff2-a2e4-462f-bcc4-f0134513cff9" providerId="ADAL" clId="{AD8C9409-9649-4454-B7A8-87A571453889}" dt="2019-11-17T03:25:14.544" v="10912" actId="478"/>
          <ac:grpSpMkLst>
            <pc:docMk/>
            <pc:sldMk cId="2538635490" sldId="268"/>
            <ac:grpSpMk id="25" creationId="{E6467D4A-82CF-461A-9FD8-20C7223D4AC5}"/>
          </ac:grpSpMkLst>
        </pc:grpChg>
        <pc:grpChg chg="mod">
          <ac:chgData name="王嘉田" userId="d8c01ff2-a2e4-462f-bcc4-f0134513cff9" providerId="ADAL" clId="{AD8C9409-9649-4454-B7A8-87A571453889}" dt="2019-11-17T03:36:09.401" v="11025" actId="732"/>
          <ac:grpSpMkLst>
            <pc:docMk/>
            <pc:sldMk cId="2538635490" sldId="268"/>
            <ac:grpSpMk id="26" creationId="{00000000-0000-0000-0000-000000000000}"/>
          </ac:grpSpMkLst>
        </pc:grpChg>
        <pc:grpChg chg="add mod">
          <ac:chgData name="王嘉田" userId="d8c01ff2-a2e4-462f-bcc4-f0134513cff9" providerId="ADAL" clId="{AD8C9409-9649-4454-B7A8-87A571453889}" dt="2019-11-17T03:58:30.857" v="12551" actId="1076"/>
          <ac:grpSpMkLst>
            <pc:docMk/>
            <pc:sldMk cId="2538635490" sldId="268"/>
            <ac:grpSpMk id="33" creationId="{7F1B71B9-9C3F-4EA7-964D-C135C3BC8B29}"/>
          </ac:grpSpMkLst>
        </pc:grpChg>
        <pc:grpChg chg="mod">
          <ac:chgData name="王嘉田" userId="d8c01ff2-a2e4-462f-bcc4-f0134513cff9" providerId="ADAL" clId="{AD8C9409-9649-4454-B7A8-87A571453889}" dt="2019-11-17T03:58:30.857" v="12551" actId="1076"/>
          <ac:grpSpMkLst>
            <pc:docMk/>
            <pc:sldMk cId="2538635490" sldId="268"/>
            <ac:grpSpMk id="34" creationId="{35AC8C10-B734-48AC-A78C-4996D4B02F3B}"/>
          </ac:grpSpMkLst>
        </pc:grpChg>
        <pc:grpChg chg="mod">
          <ac:chgData name="王嘉田" userId="d8c01ff2-a2e4-462f-bcc4-f0134513cff9" providerId="ADAL" clId="{AD8C9409-9649-4454-B7A8-87A571453889}" dt="2019-11-17T03:58:30.857" v="12551" actId="1076"/>
          <ac:grpSpMkLst>
            <pc:docMk/>
            <pc:sldMk cId="2538635490" sldId="268"/>
            <ac:grpSpMk id="35" creationId="{2CBA78FB-9A63-4D4E-87F6-D76168CF7FAC}"/>
          </ac:grpSpMkLst>
        </pc:grpChg>
        <pc:grpChg chg="mod">
          <ac:chgData name="王嘉田" userId="d8c01ff2-a2e4-462f-bcc4-f0134513cff9" providerId="ADAL" clId="{AD8C9409-9649-4454-B7A8-87A571453889}" dt="2019-11-17T03:58:30.857" v="12551" actId="1076"/>
          <ac:grpSpMkLst>
            <pc:docMk/>
            <pc:sldMk cId="2538635490" sldId="268"/>
            <ac:grpSpMk id="36" creationId="{8EA97DF7-0440-4C69-8052-D63DB7FBE247}"/>
          </ac:grpSpMkLst>
        </pc:grpChg>
        <pc:grpChg chg="del">
          <ac:chgData name="王嘉田" userId="d8c01ff2-a2e4-462f-bcc4-f0134513cff9" providerId="ADAL" clId="{AD8C9409-9649-4454-B7A8-87A571453889}" dt="2019-11-17T03:25:58.765" v="10917" actId="478"/>
          <ac:grpSpMkLst>
            <pc:docMk/>
            <pc:sldMk cId="2538635490" sldId="268"/>
            <ac:grpSpMk id="37" creationId="{E215C2BD-6FC8-458D-91B8-EC53AD8382EB}"/>
          </ac:grpSpMkLst>
        </pc:grpChg>
        <pc:graphicFrameChg chg="add del mod">
          <ac:chgData name="王嘉田" userId="d8c01ff2-a2e4-462f-bcc4-f0134513cff9" providerId="ADAL" clId="{AD8C9409-9649-4454-B7A8-87A571453889}" dt="2019-11-17T03:47:58.359" v="12197" actId="18245"/>
          <ac:graphicFrameMkLst>
            <pc:docMk/>
            <pc:sldMk cId="2538635490" sldId="268"/>
            <ac:graphicFrameMk id="10" creationId="{BC194080-0B02-4D8A-87D9-F155A32D0630}"/>
          </ac:graphicFrameMkLst>
        </pc:graphicFrameChg>
        <pc:picChg chg="del mod topLvl">
          <ac:chgData name="王嘉田" userId="d8c01ff2-a2e4-462f-bcc4-f0134513cff9" providerId="ADAL" clId="{AD8C9409-9649-4454-B7A8-87A571453889}" dt="2019-11-17T03:26:41.561" v="10922" actId="478"/>
          <ac:picMkLst>
            <pc:docMk/>
            <pc:sldMk cId="2538635490" sldId="268"/>
            <ac:picMk id="27" creationId="{7C03AD5F-720C-43C0-9ED7-327A780DC6B0}"/>
          </ac:picMkLst>
        </pc:picChg>
        <pc:picChg chg="del topLvl">
          <ac:chgData name="王嘉田" userId="d8c01ff2-a2e4-462f-bcc4-f0134513cff9" providerId="ADAL" clId="{AD8C9409-9649-4454-B7A8-87A571453889}" dt="2019-11-17T03:25:14.544" v="10912" actId="478"/>
          <ac:picMkLst>
            <pc:docMk/>
            <pc:sldMk cId="2538635490" sldId="268"/>
            <ac:picMk id="28" creationId="{6C9AA9D5-34F4-48EE-9F62-A051CA729A28}"/>
          </ac:picMkLst>
        </pc:picChg>
        <pc:picChg chg="add mod">
          <ac:chgData name="王嘉田" userId="d8c01ff2-a2e4-462f-bcc4-f0134513cff9" providerId="ADAL" clId="{AD8C9409-9649-4454-B7A8-87A571453889}" dt="2019-11-17T03:33:36.448" v="10946" actId="1076"/>
          <ac:picMkLst>
            <pc:docMk/>
            <pc:sldMk cId="2538635490" sldId="268"/>
            <ac:picMk id="29" creationId="{7DF41D0C-4158-4D56-B8BC-E1B1C9E156E4}"/>
          </ac:picMkLst>
        </pc:picChg>
        <pc:picChg chg="add mod">
          <ac:chgData name="王嘉田" userId="d8c01ff2-a2e4-462f-bcc4-f0134513cff9" providerId="ADAL" clId="{AD8C9409-9649-4454-B7A8-87A571453889}" dt="2019-11-17T03:33:47.625" v="10948" actId="14100"/>
          <ac:picMkLst>
            <pc:docMk/>
            <pc:sldMk cId="2538635490" sldId="268"/>
            <ac:picMk id="30" creationId="{1BBF7CB1-58F4-4CBC-B363-5E32DC4373CA}"/>
          </ac:picMkLst>
        </pc:picChg>
        <pc:picChg chg="mod">
          <ac:chgData name="王嘉田" userId="d8c01ff2-a2e4-462f-bcc4-f0134513cff9" providerId="ADAL" clId="{AD8C9409-9649-4454-B7A8-87A571453889}" dt="2019-11-17T03:34:47.238" v="10994" actId="166"/>
          <ac:picMkLst>
            <pc:docMk/>
            <pc:sldMk cId="2538635490" sldId="268"/>
            <ac:picMk id="80" creationId="{307A9A28-4EB4-4E22-84F3-DA8636666CA1}"/>
          </ac:picMkLst>
        </pc:picChg>
        <pc:picChg chg="mod">
          <ac:chgData name="王嘉田" userId="d8c01ff2-a2e4-462f-bcc4-f0134513cff9" providerId="ADAL" clId="{AD8C9409-9649-4454-B7A8-87A571453889}" dt="2019-11-17T03:36:09.401" v="11025" actId="732"/>
          <ac:picMkLst>
            <pc:docMk/>
            <pc:sldMk cId="2538635490" sldId="268"/>
            <ac:picMk id="1029" creationId="{00000000-0000-0000-0000-000000000000}"/>
          </ac:picMkLst>
        </pc:picChg>
      </pc:sldChg>
      <pc:sldChg chg="del ord">
        <pc:chgData name="王嘉田" userId="d8c01ff2-a2e4-462f-bcc4-f0134513cff9" providerId="ADAL" clId="{AD8C9409-9649-4454-B7A8-87A571453889}" dt="2019-11-13T01:48:24.499" v="2961" actId="2696"/>
        <pc:sldMkLst>
          <pc:docMk/>
          <pc:sldMk cId="2645064546" sldId="269"/>
        </pc:sldMkLst>
      </pc:sldChg>
      <pc:sldChg chg="addSp delSp modSp add ord">
        <pc:chgData name="王嘉田" userId="d8c01ff2-a2e4-462f-bcc4-f0134513cff9" providerId="ADAL" clId="{AD8C9409-9649-4454-B7A8-87A571453889}" dt="2019-11-17T01:29:45.653" v="8694" actId="1076"/>
        <pc:sldMkLst>
          <pc:docMk/>
          <pc:sldMk cId="551319369" sldId="271"/>
        </pc:sldMkLst>
        <pc:spChg chg="mod">
          <ac:chgData name="王嘉田" userId="d8c01ff2-a2e4-462f-bcc4-f0134513cff9" providerId="ADAL" clId="{AD8C9409-9649-4454-B7A8-87A571453889}" dt="2019-11-17T01:29:45.653" v="8694" actId="1076"/>
          <ac:spMkLst>
            <pc:docMk/>
            <pc:sldMk cId="551319369" sldId="271"/>
            <ac:spMk id="2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3:08:42.466" v="7312" actId="478"/>
          <ac:spMkLst>
            <pc:docMk/>
            <pc:sldMk cId="551319369" sldId="271"/>
            <ac:spMk id="16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3:08:42.466" v="7312" actId="478"/>
          <ac:spMkLst>
            <pc:docMk/>
            <pc:sldMk cId="551319369" sldId="271"/>
            <ac:spMk id="18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3:08:42.466" v="7312" actId="478"/>
          <ac:spMkLst>
            <pc:docMk/>
            <pc:sldMk cId="551319369" sldId="271"/>
            <ac:spMk id="26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58:59.008" v="7247" actId="478"/>
          <ac:spMkLst>
            <pc:docMk/>
            <pc:sldMk cId="551319369" sldId="271"/>
            <ac:spMk id="53" creationId="{00000000-0000-0000-0000-000000000000}"/>
          </ac:spMkLst>
        </pc:spChg>
        <pc:spChg chg="add del mod">
          <ac:chgData name="王嘉田" userId="d8c01ff2-a2e4-462f-bcc4-f0134513cff9" providerId="ADAL" clId="{AD8C9409-9649-4454-B7A8-87A571453889}" dt="2019-11-16T13:17:30.391" v="7882" actId="478"/>
          <ac:spMkLst>
            <pc:docMk/>
            <pc:sldMk cId="551319369" sldId="271"/>
            <ac:spMk id="57" creationId="{7CDF4F62-5FD7-4081-A16B-F427A2EA4927}"/>
          </ac:spMkLst>
        </pc:spChg>
        <pc:spChg chg="del">
          <ac:chgData name="王嘉田" userId="d8c01ff2-a2e4-462f-bcc4-f0134513cff9" providerId="ADAL" clId="{AD8C9409-9649-4454-B7A8-87A571453889}" dt="2019-11-16T13:08:42.466" v="7312" actId="478"/>
          <ac:spMkLst>
            <pc:docMk/>
            <pc:sldMk cId="551319369" sldId="271"/>
            <ac:spMk id="64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14:35.039" v="7786" actId="6549"/>
          <ac:spMkLst>
            <pc:docMk/>
            <pc:sldMk cId="551319369" sldId="271"/>
            <ac:spMk id="69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14:48.778" v="7824"/>
          <ac:spMkLst>
            <pc:docMk/>
            <pc:sldMk cId="551319369" sldId="271"/>
            <ac:spMk id="71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15:56.945" v="7847"/>
          <ac:spMkLst>
            <pc:docMk/>
            <pc:sldMk cId="551319369" sldId="271"/>
            <ac:spMk id="82" creationId="{00000000-0000-0000-0000-000000000000}"/>
          </ac:spMkLst>
        </pc:spChg>
        <pc:grpChg chg="del">
          <ac:chgData name="王嘉田" userId="d8c01ff2-a2e4-462f-bcc4-f0134513cff9" providerId="ADAL" clId="{AD8C9409-9649-4454-B7A8-87A571453889}" dt="2019-11-16T13:08:42.466" v="7312" actId="478"/>
          <ac:grpSpMkLst>
            <pc:docMk/>
            <pc:sldMk cId="551319369" sldId="271"/>
            <ac:grpSpMk id="10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6T13:15:16.536" v="7825" actId="207"/>
          <ac:grpSpMkLst>
            <pc:docMk/>
            <pc:sldMk cId="551319369" sldId="271"/>
            <ac:grpSpMk id="23" creationId="{00000000-0000-0000-0000-000000000000}"/>
          </ac:grpSpMkLst>
        </pc:grpChg>
        <pc:picChg chg="add mod ord">
          <ac:chgData name="王嘉田" userId="d8c01ff2-a2e4-462f-bcc4-f0134513cff9" providerId="ADAL" clId="{AD8C9409-9649-4454-B7A8-87A571453889}" dt="2019-11-16T13:06:35.644" v="7254" actId="1076"/>
          <ac:picMkLst>
            <pc:docMk/>
            <pc:sldMk cId="551319369" sldId="271"/>
            <ac:picMk id="3" creationId="{13F34803-0DE7-4891-BB4A-8984F73218A7}"/>
          </ac:picMkLst>
        </pc:picChg>
        <pc:picChg chg="add mod ord modCrop">
          <ac:chgData name="王嘉田" userId="d8c01ff2-a2e4-462f-bcc4-f0134513cff9" providerId="ADAL" clId="{AD8C9409-9649-4454-B7A8-87A571453889}" dt="2019-11-16T13:11:04.030" v="7328" actId="1076"/>
          <ac:picMkLst>
            <pc:docMk/>
            <pc:sldMk cId="551319369" sldId="271"/>
            <ac:picMk id="8" creationId="{ECE23203-4862-456A-96E5-B67F36F722F1}"/>
          </ac:picMkLst>
        </pc:picChg>
        <pc:picChg chg="del mod">
          <ac:chgData name="王嘉田" userId="d8c01ff2-a2e4-462f-bcc4-f0134513cff9" providerId="ADAL" clId="{AD8C9409-9649-4454-B7A8-87A571453889}" dt="2019-11-16T13:06:07.987" v="7250" actId="478"/>
          <ac:picMkLst>
            <pc:docMk/>
            <pc:sldMk cId="551319369" sldId="271"/>
            <ac:picMk id="47" creationId="{00000000-0000-0000-0000-000000000000}"/>
          </ac:picMkLst>
        </pc:picChg>
        <pc:picChg chg="del">
          <ac:chgData name="王嘉田" userId="d8c01ff2-a2e4-462f-bcc4-f0134513cff9" providerId="ADAL" clId="{AD8C9409-9649-4454-B7A8-87A571453889}" dt="2019-11-16T13:08:42.466" v="7312" actId="478"/>
          <ac:picMkLst>
            <pc:docMk/>
            <pc:sldMk cId="551319369" sldId="271"/>
            <ac:picMk id="51" creationId="{00000000-0000-0000-0000-000000000000}"/>
          </ac:picMkLst>
        </pc:picChg>
        <pc:picChg chg="del">
          <ac:chgData name="王嘉田" userId="d8c01ff2-a2e4-462f-bcc4-f0134513cff9" providerId="ADAL" clId="{AD8C9409-9649-4454-B7A8-87A571453889}" dt="2019-11-16T12:58:49.588" v="7246" actId="478"/>
          <ac:picMkLst>
            <pc:docMk/>
            <pc:sldMk cId="551319369" sldId="271"/>
            <ac:picMk id="54" creationId="{00000000-0000-0000-0000-000000000000}"/>
          </ac:picMkLst>
        </pc:picChg>
        <pc:picChg chg="del">
          <ac:chgData name="王嘉田" userId="d8c01ff2-a2e4-462f-bcc4-f0134513cff9" providerId="ADAL" clId="{AD8C9409-9649-4454-B7A8-87A571453889}" dt="2019-11-16T13:08:45.678" v="7313" actId="478"/>
          <ac:picMkLst>
            <pc:docMk/>
            <pc:sldMk cId="551319369" sldId="271"/>
            <ac:picMk id="68" creationId="{00000000-0000-0000-0000-000000000000}"/>
          </ac:picMkLst>
        </pc:picChg>
        <pc:picChg chg="del">
          <ac:chgData name="王嘉田" userId="d8c01ff2-a2e4-462f-bcc4-f0134513cff9" providerId="ADAL" clId="{AD8C9409-9649-4454-B7A8-87A571453889}" dt="2019-11-16T13:08:48.482" v="7314" actId="478"/>
          <ac:picMkLst>
            <pc:docMk/>
            <pc:sldMk cId="551319369" sldId="271"/>
            <ac:picMk id="1028" creationId="{00000000-0000-0000-0000-000000000000}"/>
          </ac:picMkLst>
        </pc:picChg>
      </pc:sldChg>
      <pc:sldChg chg="modSp add del">
        <pc:chgData name="王嘉田" userId="d8c01ff2-a2e4-462f-bcc4-f0134513cff9" providerId="ADAL" clId="{AD8C9409-9649-4454-B7A8-87A571453889}" dt="2019-11-12T15:06:31.444" v="2284" actId="2696"/>
        <pc:sldMkLst>
          <pc:docMk/>
          <pc:sldMk cId="2656888779" sldId="279"/>
        </pc:sldMkLst>
        <pc:spChg chg="mod">
          <ac:chgData name="王嘉田" userId="d8c01ff2-a2e4-462f-bcc4-f0134513cff9" providerId="ADAL" clId="{AD8C9409-9649-4454-B7A8-87A571453889}" dt="2019-11-12T14:58:45.292" v="2101"/>
          <ac:spMkLst>
            <pc:docMk/>
            <pc:sldMk cId="2656888779" sldId="279"/>
            <ac:spMk id="3" creationId="{E542C8D7-E584-4443-B14C-4BF94470C2AA}"/>
          </ac:spMkLst>
        </pc:spChg>
      </pc:sldChg>
      <pc:sldChg chg="addSp modSp add">
        <pc:chgData name="王嘉田" userId="d8c01ff2-a2e4-462f-bcc4-f0134513cff9" providerId="ADAL" clId="{AD8C9409-9649-4454-B7A8-87A571453889}" dt="2019-11-16T12:08:01.803" v="5574"/>
        <pc:sldMkLst>
          <pc:docMk/>
          <pc:sldMk cId="3865384777" sldId="279"/>
        </pc:sldMkLst>
        <pc:spChg chg="add">
          <ac:chgData name="王嘉田" userId="d8c01ff2-a2e4-462f-bcc4-f0134513cff9" providerId="ADAL" clId="{AD8C9409-9649-4454-B7A8-87A571453889}" dt="2019-11-13T15:03:31.101" v="2963"/>
          <ac:spMkLst>
            <pc:docMk/>
            <pc:sldMk cId="3865384777" sldId="279"/>
            <ac:spMk id="2" creationId="{BCEB54E1-64E5-45EC-9000-1083714B995D}"/>
          </ac:spMkLst>
        </pc:spChg>
        <pc:spChg chg="add">
          <ac:chgData name="王嘉田" userId="d8c01ff2-a2e4-462f-bcc4-f0134513cff9" providerId="ADAL" clId="{AD8C9409-9649-4454-B7A8-87A571453889}" dt="2019-11-13T15:03:35.368" v="2964"/>
          <ac:spMkLst>
            <pc:docMk/>
            <pc:sldMk cId="3865384777" sldId="279"/>
            <ac:spMk id="3" creationId="{90902EB4-F54A-4F22-A21C-5AD1B823407B}"/>
          </ac:spMkLst>
        </pc:spChg>
        <pc:spChg chg="mod">
          <ac:chgData name="王嘉田" userId="d8c01ff2-a2e4-462f-bcc4-f0134513cff9" providerId="ADAL" clId="{AD8C9409-9649-4454-B7A8-87A571453889}" dt="2019-11-16T12:08:01.803" v="5574"/>
          <ac:spMkLst>
            <pc:docMk/>
            <pc:sldMk cId="3865384777" sldId="279"/>
            <ac:spMk id="62" creationId="{EAB42943-3B53-40DD-86D9-B2500382C274}"/>
          </ac:spMkLst>
        </pc:spChg>
        <pc:spChg chg="mod">
          <ac:chgData name="王嘉田" userId="d8c01ff2-a2e4-462f-bcc4-f0134513cff9" providerId="ADAL" clId="{AD8C9409-9649-4454-B7A8-87A571453889}" dt="2019-11-16T11:27:17.380" v="5418" actId="207"/>
          <ac:spMkLst>
            <pc:docMk/>
            <pc:sldMk cId="3865384777" sldId="279"/>
            <ac:spMk id="63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1:27:05.759" v="5416" actId="113"/>
          <ac:spMkLst>
            <pc:docMk/>
            <pc:sldMk cId="3865384777" sldId="279"/>
            <ac:spMk id="64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1:28:28.837" v="5450" actId="1036"/>
          <ac:spMkLst>
            <pc:docMk/>
            <pc:sldMk cId="3865384777" sldId="279"/>
            <ac:spMk id="66" creationId="{EB76B64C-0FD7-44F6-8A4C-17CA59407EDA}"/>
          </ac:spMkLst>
        </pc:spChg>
        <pc:spChg chg="mod">
          <ac:chgData name="王嘉田" userId="d8c01ff2-a2e4-462f-bcc4-f0134513cff9" providerId="ADAL" clId="{AD8C9409-9649-4454-B7A8-87A571453889}" dt="2019-11-16T11:28:06.894" v="5429" actId="113"/>
          <ac:spMkLst>
            <pc:docMk/>
            <pc:sldMk cId="3865384777" sldId="279"/>
            <ac:spMk id="67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1:26:41.784" v="5413" actId="113"/>
          <ac:spMkLst>
            <pc:docMk/>
            <pc:sldMk cId="3865384777" sldId="279"/>
            <ac:spMk id="68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1:27:32.772" v="5420" actId="113"/>
          <ac:spMkLst>
            <pc:docMk/>
            <pc:sldMk cId="3865384777" sldId="279"/>
            <ac:spMk id="69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1:28:40.829" v="5459" actId="1036"/>
          <ac:spMkLst>
            <pc:docMk/>
            <pc:sldMk cId="3865384777" sldId="279"/>
            <ac:spMk id="70" creationId="{927A1A81-D37B-4E86-A9AE-0A924A41AE49}"/>
          </ac:spMkLst>
        </pc:spChg>
        <pc:spChg chg="add mod">
          <ac:chgData name="王嘉田" userId="d8c01ff2-a2e4-462f-bcc4-f0134513cff9" providerId="ADAL" clId="{AD8C9409-9649-4454-B7A8-87A571453889}" dt="2019-11-16T11:28:33.145" v="5455" actId="1036"/>
          <ac:spMkLst>
            <pc:docMk/>
            <pc:sldMk cId="3865384777" sldId="279"/>
            <ac:spMk id="74" creationId="{26B13C41-8F41-47BB-AA36-89EE717525C8}"/>
          </ac:spMkLst>
        </pc:spChg>
        <pc:spChg chg="add mod">
          <ac:chgData name="王嘉田" userId="d8c01ff2-a2e4-462f-bcc4-f0134513cff9" providerId="ADAL" clId="{AD8C9409-9649-4454-B7A8-87A571453889}" dt="2019-11-13T15:10:12.921" v="3095" actId="208"/>
          <ac:spMkLst>
            <pc:docMk/>
            <pc:sldMk cId="3865384777" sldId="279"/>
            <ac:spMk id="75" creationId="{9EBD8744-3BF9-47B4-844C-568306347D3C}"/>
          </ac:spMkLst>
        </pc:spChg>
        <pc:spChg chg="add mod">
          <ac:chgData name="王嘉田" userId="d8c01ff2-a2e4-462f-bcc4-f0134513cff9" providerId="ADAL" clId="{AD8C9409-9649-4454-B7A8-87A571453889}" dt="2019-11-13T15:10:12.921" v="3095" actId="208"/>
          <ac:spMkLst>
            <pc:docMk/>
            <pc:sldMk cId="3865384777" sldId="279"/>
            <ac:spMk id="76" creationId="{7747399E-9102-40FB-A37B-3BFA273EA01E}"/>
          </ac:spMkLst>
        </pc:spChg>
        <pc:spChg chg="add mod">
          <ac:chgData name="王嘉田" userId="d8c01ff2-a2e4-462f-bcc4-f0134513cff9" providerId="ADAL" clId="{AD8C9409-9649-4454-B7A8-87A571453889}" dt="2019-11-16T11:28:25.514" v="5448" actId="1037"/>
          <ac:spMkLst>
            <pc:docMk/>
            <pc:sldMk cId="3865384777" sldId="279"/>
            <ac:spMk id="77" creationId="{ED09BC40-70BC-4D31-8D74-D5425AE0CE46}"/>
          </ac:spMkLst>
        </pc:spChg>
        <pc:spChg chg="add mod">
          <ac:chgData name="王嘉田" userId="d8c01ff2-a2e4-462f-bcc4-f0134513cff9" providerId="ADAL" clId="{AD8C9409-9649-4454-B7A8-87A571453889}" dt="2019-11-13T15:12:51.587" v="3155" actId="1076"/>
          <ac:spMkLst>
            <pc:docMk/>
            <pc:sldMk cId="3865384777" sldId="279"/>
            <ac:spMk id="78" creationId="{61F0E592-4447-48E9-B6D6-6C1776F17B1E}"/>
          </ac:spMkLst>
        </pc:spChg>
      </pc:sldChg>
      <pc:sldChg chg="addSp delSp modSp add del mod ord setBg">
        <pc:chgData name="王嘉田" userId="d8c01ff2-a2e4-462f-bcc4-f0134513cff9" providerId="ADAL" clId="{AD8C9409-9649-4454-B7A8-87A571453889}" dt="2019-11-16T12:53:20.672" v="7129" actId="2696"/>
        <pc:sldMkLst>
          <pc:docMk/>
          <pc:sldMk cId="541593682" sldId="280"/>
        </pc:sldMkLst>
        <pc:spChg chg="add del">
          <ac:chgData name="王嘉田" userId="d8c01ff2-a2e4-462f-bcc4-f0134513cff9" providerId="ADAL" clId="{AD8C9409-9649-4454-B7A8-87A571453889}" dt="2019-11-13T15:14:20.526" v="3158"/>
          <ac:spMkLst>
            <pc:docMk/>
            <pc:sldMk cId="541593682" sldId="280"/>
            <ac:spMk id="3" creationId="{64068651-831B-4DDA-91C2-1DAF96D09407}"/>
          </ac:spMkLst>
        </pc:spChg>
        <pc:spChg chg="add del">
          <ac:chgData name="王嘉田" userId="d8c01ff2-a2e4-462f-bcc4-f0134513cff9" providerId="ADAL" clId="{AD8C9409-9649-4454-B7A8-87A571453889}" dt="2019-11-16T11:24:02.581" v="5338" actId="26606"/>
          <ac:spMkLst>
            <pc:docMk/>
            <pc:sldMk cId="541593682" sldId="280"/>
            <ac:spMk id="71" creationId="{A2509F26-B5DC-4BA7-B476-4CB044237A2E}"/>
          </ac:spMkLst>
        </pc:spChg>
        <pc:spChg chg="add del">
          <ac:chgData name="王嘉田" userId="d8c01ff2-a2e4-462f-bcc4-f0134513cff9" providerId="ADAL" clId="{AD8C9409-9649-4454-B7A8-87A571453889}" dt="2019-11-16T11:24:02.581" v="5338" actId="26606"/>
          <ac:spMkLst>
            <pc:docMk/>
            <pc:sldMk cId="541593682" sldId="280"/>
            <ac:spMk id="73" creationId="{DB103EB1-B135-4526-B883-33228FC27FF1}"/>
          </ac:spMkLst>
        </pc:spChg>
        <pc:spChg chg="add del">
          <ac:chgData name="王嘉田" userId="d8c01ff2-a2e4-462f-bcc4-f0134513cff9" providerId="ADAL" clId="{AD8C9409-9649-4454-B7A8-87A571453889}" dt="2019-11-16T11:24:09.560" v="5340" actId="26606"/>
          <ac:spMkLst>
            <pc:docMk/>
            <pc:sldMk cId="541593682" sldId="280"/>
            <ac:spMk id="1028" creationId="{B670DBD5-770C-4383-9F54-5B86E86BD5BB}"/>
          </ac:spMkLst>
        </pc:spChg>
        <pc:spChg chg="add del">
          <ac:chgData name="王嘉田" userId="d8c01ff2-a2e4-462f-bcc4-f0134513cff9" providerId="ADAL" clId="{AD8C9409-9649-4454-B7A8-87A571453889}" dt="2019-11-16T11:24:16.164" v="5342" actId="26606"/>
          <ac:spMkLst>
            <pc:docMk/>
            <pc:sldMk cId="541593682" sldId="280"/>
            <ac:spMk id="1030" creationId="{C8417673-F529-49EC-8402-EC8515FAD3D3}"/>
          </ac:spMkLst>
        </pc:spChg>
        <pc:graphicFrameChg chg="add del">
          <ac:chgData name="王嘉田" userId="d8c01ff2-a2e4-462f-bcc4-f0134513cff9" providerId="ADAL" clId="{AD8C9409-9649-4454-B7A8-87A571453889}" dt="2019-11-13T15:14:20.526" v="3158"/>
          <ac:graphicFrameMkLst>
            <pc:docMk/>
            <pc:sldMk cId="541593682" sldId="280"/>
            <ac:graphicFrameMk id="2" creationId="{FEC126E4-F69C-406A-8ECF-4B1620C6E9DA}"/>
          </ac:graphicFrameMkLst>
        </pc:graphicFrameChg>
        <pc:picChg chg="add del mod">
          <ac:chgData name="王嘉田" userId="d8c01ff2-a2e4-462f-bcc4-f0134513cff9" providerId="ADAL" clId="{AD8C9409-9649-4454-B7A8-87A571453889}" dt="2019-11-16T11:29:39.284" v="5480"/>
          <ac:picMkLst>
            <pc:docMk/>
            <pc:sldMk cId="541593682" sldId="280"/>
            <ac:picMk id="1026" creationId="{F5D1B0E1-9B7C-4154-9677-83DB1915CE49}"/>
          </ac:picMkLst>
        </pc:picChg>
        <pc:picChg chg="add">
          <ac:chgData name="王嘉田" userId="d8c01ff2-a2e4-462f-bcc4-f0134513cff9" providerId="ADAL" clId="{AD8C9409-9649-4454-B7A8-87A571453889}" dt="2019-11-16T11:24:16.180" v="5343" actId="26606"/>
          <ac:picMkLst>
            <pc:docMk/>
            <pc:sldMk cId="541593682" sldId="280"/>
            <ac:picMk id="1032" creationId="{CB607B98-7700-4DC9-8BE8-A876255F9C52}"/>
          </ac:picMkLst>
        </pc:picChg>
      </pc:sldChg>
      <pc:sldChg chg="addSp delSp modSp add del setBg">
        <pc:chgData name="王嘉田" userId="d8c01ff2-a2e4-462f-bcc4-f0134513cff9" providerId="ADAL" clId="{AD8C9409-9649-4454-B7A8-87A571453889}" dt="2019-11-16T13:31:03.034" v="8221" actId="2696"/>
        <pc:sldMkLst>
          <pc:docMk/>
          <pc:sldMk cId="2003333919" sldId="282"/>
        </pc:sldMkLst>
        <pc:spChg chg="add del">
          <ac:chgData name="王嘉田" userId="d8c01ff2-a2e4-462f-bcc4-f0134513cff9" providerId="ADAL" clId="{AD8C9409-9649-4454-B7A8-87A571453889}" dt="2019-11-16T02:29:07.889" v="3708" actId="478"/>
          <ac:spMkLst>
            <pc:docMk/>
            <pc:sldMk cId="2003333919" sldId="282"/>
            <ac:spMk id="24" creationId="{69BB282E-894F-4F84-87BF-FA61567E65A7}"/>
          </ac:spMkLst>
        </pc:spChg>
        <pc:spChg chg="add del">
          <ac:chgData name="王嘉田" userId="d8c01ff2-a2e4-462f-bcc4-f0134513cff9" providerId="ADAL" clId="{AD8C9409-9649-4454-B7A8-87A571453889}" dt="2019-11-16T02:29:07.889" v="3708" actId="478"/>
          <ac:spMkLst>
            <pc:docMk/>
            <pc:sldMk cId="2003333919" sldId="282"/>
            <ac:spMk id="25" creationId="{AF4BA6BC-8EB6-4B28-894B-8035E7B2C4BB}"/>
          </ac:spMkLst>
        </pc:spChg>
        <pc:spChg chg="add del">
          <ac:chgData name="王嘉田" userId="d8c01ff2-a2e4-462f-bcc4-f0134513cff9" providerId="ADAL" clId="{AD8C9409-9649-4454-B7A8-87A571453889}" dt="2019-11-16T02:29:07.889" v="3708" actId="478"/>
          <ac:spMkLst>
            <pc:docMk/>
            <pc:sldMk cId="2003333919" sldId="282"/>
            <ac:spMk id="26" creationId="{0E57D4F5-E612-4EE5-B7D5-210970383482}"/>
          </ac:spMkLst>
        </pc:spChg>
        <pc:spChg chg="add del">
          <ac:chgData name="王嘉田" userId="d8c01ff2-a2e4-462f-bcc4-f0134513cff9" providerId="ADAL" clId="{AD8C9409-9649-4454-B7A8-87A571453889}" dt="2019-11-16T02:29:07.889" v="3708" actId="478"/>
          <ac:spMkLst>
            <pc:docMk/>
            <pc:sldMk cId="2003333919" sldId="282"/>
            <ac:spMk id="27" creationId="{DBE6E5A7-2540-4A47-8B1C-85D00C293E3B}"/>
          </ac:spMkLst>
        </pc:spChg>
        <pc:spChg chg="add del mod topLvl">
          <ac:chgData name="王嘉田" userId="d8c01ff2-a2e4-462f-bcc4-f0134513cff9" providerId="ADAL" clId="{AD8C9409-9649-4454-B7A8-87A571453889}" dt="2019-11-16T02:34:17.437" v="3885"/>
          <ac:spMkLst>
            <pc:docMk/>
            <pc:sldMk cId="2003333919" sldId="282"/>
            <ac:spMk id="28" creationId="{334E6175-C34B-497C-A12B-93BFE35F9B75}"/>
          </ac:spMkLst>
        </pc:spChg>
        <pc:spChg chg="add del mod topLvl">
          <ac:chgData name="王嘉田" userId="d8c01ff2-a2e4-462f-bcc4-f0134513cff9" providerId="ADAL" clId="{AD8C9409-9649-4454-B7A8-87A571453889}" dt="2019-11-16T02:34:17.437" v="3885"/>
          <ac:spMkLst>
            <pc:docMk/>
            <pc:sldMk cId="2003333919" sldId="282"/>
            <ac:spMk id="29" creationId="{84EEF592-217A-4A98-9143-337C9B4C263F}"/>
          </ac:spMkLst>
        </pc:spChg>
        <pc:spChg chg="add">
          <ac:chgData name="王嘉田" userId="d8c01ff2-a2e4-462f-bcc4-f0134513cff9" providerId="ADAL" clId="{AD8C9409-9649-4454-B7A8-87A571453889}" dt="2019-11-16T02:46:07.396" v="4050"/>
          <ac:spMkLst>
            <pc:docMk/>
            <pc:sldMk cId="2003333919" sldId="282"/>
            <ac:spMk id="39" creationId="{938EEC99-B340-4D2B-A9A9-53956C24FB7F}"/>
          </ac:spMkLst>
        </pc:spChg>
        <pc:grpChg chg="add del mod">
          <ac:chgData name="王嘉田" userId="d8c01ff2-a2e4-462f-bcc4-f0134513cff9" providerId="ADAL" clId="{AD8C9409-9649-4454-B7A8-87A571453889}" dt="2019-11-16T02:32:42.105" v="3800" actId="165"/>
          <ac:grpSpMkLst>
            <pc:docMk/>
            <pc:sldMk cId="2003333919" sldId="282"/>
            <ac:grpSpMk id="3" creationId="{EEEC87D2-C53A-49E9-88E0-BC59DB3A7D09}"/>
          </ac:grpSpMkLst>
        </pc:grpChg>
        <pc:grpChg chg="del mod">
          <ac:chgData name="王嘉田" userId="d8c01ff2-a2e4-462f-bcc4-f0134513cff9" providerId="ADAL" clId="{AD8C9409-9649-4454-B7A8-87A571453889}" dt="2019-11-16T02:28:43.312" v="3706" actId="478"/>
          <ac:grpSpMkLst>
            <pc:docMk/>
            <pc:sldMk cId="2003333919" sldId="282"/>
            <ac:grpSpMk id="4" creationId="{7937B5DA-BA9D-44E5-A6C6-AB355F50FEAD}"/>
          </ac:grpSpMkLst>
        </pc:grpChg>
        <pc:grpChg chg="add del mod">
          <ac:chgData name="王嘉田" userId="d8c01ff2-a2e4-462f-bcc4-f0134513cff9" providerId="ADAL" clId="{AD8C9409-9649-4454-B7A8-87A571453889}" dt="2019-11-16T02:31:35.042" v="3776" actId="478"/>
          <ac:grpSpMkLst>
            <pc:docMk/>
            <pc:sldMk cId="2003333919" sldId="282"/>
            <ac:grpSpMk id="12" creationId="{F7BE88A4-A473-4685-8D06-C52A75AD52B6}"/>
          </ac:grpSpMkLst>
        </pc:grpChg>
        <pc:grpChg chg="add">
          <ac:chgData name="王嘉田" userId="d8c01ff2-a2e4-462f-bcc4-f0134513cff9" providerId="ADAL" clId="{AD8C9409-9649-4454-B7A8-87A571453889}" dt="2019-11-16T02:31:36.077" v="3777"/>
          <ac:grpSpMkLst>
            <pc:docMk/>
            <pc:sldMk cId="2003333919" sldId="282"/>
            <ac:grpSpMk id="30" creationId="{CEC35ED8-B99A-49B5-88D5-27DDFC5CA8CE}"/>
          </ac:grpSpMkLst>
        </pc:grpChg>
        <pc:picChg chg="mod">
          <ac:chgData name="王嘉田" userId="d8c01ff2-a2e4-462f-bcc4-f0134513cff9" providerId="ADAL" clId="{AD8C9409-9649-4454-B7A8-87A571453889}" dt="2019-11-16T02:32:45.080" v="3801" actId="1076"/>
          <ac:picMkLst>
            <pc:docMk/>
            <pc:sldMk cId="2003333919" sldId="282"/>
            <ac:picMk id="2" creationId="{360F995C-92C7-4DDE-A695-37252F2C76C1}"/>
          </ac:picMkLst>
        </pc:picChg>
      </pc:sldChg>
      <pc:sldChg chg="delSp add del setBg delDesignElem">
        <pc:chgData name="王嘉田" userId="d8c01ff2-a2e4-462f-bcc4-f0134513cff9" providerId="ADAL" clId="{AD8C9409-9649-4454-B7A8-87A571453889}" dt="2019-11-16T02:28:04.278" v="3703" actId="2696"/>
        <pc:sldMkLst>
          <pc:docMk/>
          <pc:sldMk cId="3749399492" sldId="283"/>
        </pc:sldMkLst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3749399492" sldId="283"/>
            <ac:spMk id="10" creationId="{42285737-90EE-47DC-AC80-8AE156B11969}"/>
          </ac:spMkLst>
        </pc:spChg>
        <pc:grpChg chg="del">
          <ac:chgData name="王嘉田" userId="d8c01ff2-a2e4-462f-bcc4-f0134513cff9" providerId="ADAL" clId="{AD8C9409-9649-4454-B7A8-87A571453889}" dt="2019-11-16T02:21:20.496" v="3656"/>
          <ac:grpSpMkLst>
            <pc:docMk/>
            <pc:sldMk cId="3749399492" sldId="283"/>
            <ac:grpSpMk id="12" creationId="{B57BDC17-F1B3-455F-BBF1-680AA1F25C06}"/>
          </ac:grpSpMkLst>
        </pc:grpChg>
      </pc:sldChg>
      <pc:sldChg chg="addSp delSp modSp add">
        <pc:chgData name="王嘉田" userId="d8c01ff2-a2e4-462f-bcc4-f0134513cff9" providerId="ADAL" clId="{AD8C9409-9649-4454-B7A8-87A571453889}" dt="2019-11-17T04:17:31.720" v="12940" actId="167"/>
        <pc:sldMkLst>
          <pc:docMk/>
          <pc:sldMk cId="1941698996" sldId="284"/>
        </pc:sldMkLst>
        <pc:spChg chg="add del mod">
          <ac:chgData name="王嘉田" userId="d8c01ff2-a2e4-462f-bcc4-f0134513cff9" providerId="ADAL" clId="{AD8C9409-9649-4454-B7A8-87A571453889}" dt="2019-11-17T04:13:12.854" v="12855"/>
          <ac:spMkLst>
            <pc:docMk/>
            <pc:sldMk cId="1941698996" sldId="284"/>
            <ac:spMk id="2" creationId="{9FAAB295-7EBE-4F1E-910F-2EEB62E18E2B}"/>
          </ac:spMkLst>
        </pc:spChg>
        <pc:spChg chg="add del mod ord">
          <ac:chgData name="王嘉田" userId="d8c01ff2-a2e4-462f-bcc4-f0134513cff9" providerId="ADAL" clId="{AD8C9409-9649-4454-B7A8-87A571453889}" dt="2019-11-16T02:43:43.854" v="4040"/>
          <ac:spMkLst>
            <pc:docMk/>
            <pc:sldMk cId="1941698996" sldId="284"/>
            <ac:spMk id="2" creationId="{C1D3176D-031B-4A59-9E82-5D8E435C2AB8}"/>
          </ac:spMkLst>
        </pc:spChg>
        <pc:spChg chg="add del mod">
          <ac:chgData name="王嘉田" userId="d8c01ff2-a2e4-462f-bcc4-f0134513cff9" providerId="ADAL" clId="{AD8C9409-9649-4454-B7A8-87A571453889}" dt="2019-11-16T02:40:33.860" v="4013" actId="478"/>
          <ac:spMkLst>
            <pc:docMk/>
            <pc:sldMk cId="1941698996" sldId="284"/>
            <ac:spMk id="3" creationId="{29C68AF5-9A14-422E-9913-AB40F9E89628}"/>
          </ac:spMkLst>
        </pc:spChg>
        <pc:spChg chg="add del mod">
          <ac:chgData name="王嘉田" userId="d8c01ff2-a2e4-462f-bcc4-f0134513cff9" providerId="ADAL" clId="{AD8C9409-9649-4454-B7A8-87A571453889}" dt="2019-11-16T02:43:43.854" v="4040"/>
          <ac:spMkLst>
            <pc:docMk/>
            <pc:sldMk cId="1941698996" sldId="284"/>
            <ac:spMk id="5" creationId="{020D2995-7DC8-4BA7-B01C-1FF7EC089AEF}"/>
          </ac:spMkLst>
        </pc:spChg>
        <pc:spChg chg="mod">
          <ac:chgData name="王嘉田" userId="d8c01ff2-a2e4-462f-bcc4-f0134513cff9" providerId="ADAL" clId="{AD8C9409-9649-4454-B7A8-87A571453889}" dt="2019-11-17T04:09:47.838" v="12835" actId="1076"/>
          <ac:spMkLst>
            <pc:docMk/>
            <pc:sldMk cId="1941698996" sldId="284"/>
            <ac:spMk id="6" creationId="{D501128B-6E46-42C0-B364-ADA1425E3417}"/>
          </ac:spMkLst>
        </pc:spChg>
        <pc:spChg chg="mod">
          <ac:chgData name="王嘉田" userId="d8c01ff2-a2e4-462f-bcc4-f0134513cff9" providerId="ADAL" clId="{AD8C9409-9649-4454-B7A8-87A571453889}" dt="2019-11-17T04:16:48.709" v="12939" actId="207"/>
          <ac:spMkLst>
            <pc:docMk/>
            <pc:sldMk cId="1941698996" sldId="284"/>
            <ac:spMk id="8" creationId="{F27B4A00-BF55-4EB9-A605-B4AC56950D57}"/>
          </ac:spMkLst>
        </pc:spChg>
        <pc:spChg chg="mod">
          <ac:chgData name="王嘉田" userId="d8c01ff2-a2e4-462f-bcc4-f0134513cff9" providerId="ADAL" clId="{AD8C9409-9649-4454-B7A8-87A571453889}" dt="2019-11-17T04:16:48.709" v="12939" actId="207"/>
          <ac:spMkLst>
            <pc:docMk/>
            <pc:sldMk cId="1941698996" sldId="284"/>
            <ac:spMk id="11" creationId="{FA8530AC-8D40-4E17-82A5-0F36B9EA683C}"/>
          </ac:spMkLst>
        </pc:spChg>
        <pc:spChg chg="add mod">
          <ac:chgData name="王嘉田" userId="d8c01ff2-a2e4-462f-bcc4-f0134513cff9" providerId="ADAL" clId="{AD8C9409-9649-4454-B7A8-87A571453889}" dt="2019-11-17T04:08:21.636" v="12831" actId="207"/>
          <ac:spMkLst>
            <pc:docMk/>
            <pc:sldMk cId="1941698996" sldId="284"/>
            <ac:spMk id="12" creationId="{6D975C60-8C9A-4CAE-BFC7-1EDD8F4E7DEF}"/>
          </ac:spMkLst>
        </pc:spChg>
        <pc:spChg chg="add mod">
          <ac:chgData name="王嘉田" userId="d8c01ff2-a2e4-462f-bcc4-f0134513cff9" providerId="ADAL" clId="{AD8C9409-9649-4454-B7A8-87A571453889}" dt="2019-11-17T04:08:28.016" v="12832" actId="207"/>
          <ac:spMkLst>
            <pc:docMk/>
            <pc:sldMk cId="1941698996" sldId="284"/>
            <ac:spMk id="13" creationId="{660CEFB2-EF85-467A-B427-E05D900FA64F}"/>
          </ac:spMkLst>
        </pc:spChg>
        <pc:spChg chg="add mod">
          <ac:chgData name="王嘉田" userId="d8c01ff2-a2e4-462f-bcc4-f0134513cff9" providerId="ADAL" clId="{AD8C9409-9649-4454-B7A8-87A571453889}" dt="2019-11-16T13:27:42.544" v="8037" actId="207"/>
          <ac:spMkLst>
            <pc:docMk/>
            <pc:sldMk cId="1941698996" sldId="284"/>
            <ac:spMk id="14" creationId="{78CC5B5A-254A-4FF1-8B3C-490EC45F131D}"/>
          </ac:spMkLst>
        </pc:spChg>
        <pc:spChg chg="add mod">
          <ac:chgData name="王嘉田" userId="d8c01ff2-a2e4-462f-bcc4-f0134513cff9" providerId="ADAL" clId="{AD8C9409-9649-4454-B7A8-87A571453889}" dt="2019-11-16T13:27:57.264" v="8040" actId="14100"/>
          <ac:spMkLst>
            <pc:docMk/>
            <pc:sldMk cId="1941698996" sldId="284"/>
            <ac:spMk id="15" creationId="{F7EE454D-988F-4236-8584-D0407BB2DF59}"/>
          </ac:spMkLst>
        </pc:spChg>
        <pc:spChg chg="add mod">
          <ac:chgData name="王嘉田" userId="d8c01ff2-a2e4-462f-bcc4-f0134513cff9" providerId="ADAL" clId="{AD8C9409-9649-4454-B7A8-87A571453889}" dt="2019-11-16T13:30:10.184" v="8215" actId="20577"/>
          <ac:spMkLst>
            <pc:docMk/>
            <pc:sldMk cId="1941698996" sldId="284"/>
            <ac:spMk id="16" creationId="{02A35A80-7BE1-41A1-8B2B-48189D94C2D8}"/>
          </ac:spMkLst>
        </pc:spChg>
        <pc:spChg chg="add del mod">
          <ac:chgData name="王嘉田" userId="d8c01ff2-a2e4-462f-bcc4-f0134513cff9" providerId="ADAL" clId="{AD8C9409-9649-4454-B7A8-87A571453889}" dt="2019-11-16T02:36:56.173" v="3922" actId="478"/>
          <ac:spMkLst>
            <pc:docMk/>
            <pc:sldMk cId="1941698996" sldId="284"/>
            <ac:spMk id="17" creationId="{B8BC9983-6A9E-42BC-9954-7A7DBF8DFEAC}"/>
          </ac:spMkLst>
        </pc:spChg>
        <pc:spChg chg="add mod">
          <ac:chgData name="王嘉田" userId="d8c01ff2-a2e4-462f-bcc4-f0134513cff9" providerId="ADAL" clId="{AD8C9409-9649-4454-B7A8-87A571453889}" dt="2019-11-16T13:30:15.797" v="8216" actId="14100"/>
          <ac:spMkLst>
            <pc:docMk/>
            <pc:sldMk cId="1941698996" sldId="284"/>
            <ac:spMk id="18" creationId="{6E57F435-792D-4DA9-8D70-F2A31C3F9104}"/>
          </ac:spMkLst>
        </pc:spChg>
        <pc:spChg chg="add del mod">
          <ac:chgData name="王嘉田" userId="d8c01ff2-a2e4-462f-bcc4-f0134513cff9" providerId="ADAL" clId="{AD8C9409-9649-4454-B7A8-87A571453889}" dt="2019-11-16T02:36:56.173" v="3922" actId="478"/>
          <ac:spMkLst>
            <pc:docMk/>
            <pc:sldMk cId="1941698996" sldId="284"/>
            <ac:spMk id="18" creationId="{6F02921D-1A52-493D-8728-7006A26FC097}"/>
          </ac:spMkLst>
        </pc:spChg>
        <pc:spChg chg="add mod">
          <ac:chgData name="王嘉田" userId="d8c01ff2-a2e4-462f-bcc4-f0134513cff9" providerId="ADAL" clId="{AD8C9409-9649-4454-B7A8-87A571453889}" dt="2019-11-17T04:08:15.999" v="12830" actId="207"/>
          <ac:spMkLst>
            <pc:docMk/>
            <pc:sldMk cId="1941698996" sldId="284"/>
            <ac:spMk id="19" creationId="{C84D0E15-01CF-447C-B1D2-727A6DDAD331}"/>
          </ac:spMkLst>
        </pc:spChg>
        <pc:spChg chg="add del mod">
          <ac:chgData name="王嘉田" userId="d8c01ff2-a2e4-462f-bcc4-f0134513cff9" providerId="ADAL" clId="{AD8C9409-9649-4454-B7A8-87A571453889}" dt="2019-11-17T04:15:06.239" v="12930" actId="478"/>
          <ac:spMkLst>
            <pc:docMk/>
            <pc:sldMk cId="1941698996" sldId="284"/>
            <ac:spMk id="20" creationId="{0F24736F-69EB-4578-8980-2B9880269A58}"/>
          </ac:spMkLst>
        </pc:spChg>
        <pc:spChg chg="mod">
          <ac:chgData name="王嘉田" userId="d8c01ff2-a2e4-462f-bcc4-f0134513cff9" providerId="ADAL" clId="{AD8C9409-9649-4454-B7A8-87A571453889}" dt="2019-11-17T04:16:48.709" v="12939" actId="207"/>
          <ac:spMkLst>
            <pc:docMk/>
            <pc:sldMk cId="1941698996" sldId="284"/>
            <ac:spMk id="22" creationId="{2C06011D-D82D-4792-B11D-4819261D489E}"/>
          </ac:spMkLst>
        </pc:spChg>
        <pc:spChg chg="del mod">
          <ac:chgData name="王嘉田" userId="d8c01ff2-a2e4-462f-bcc4-f0134513cff9" providerId="ADAL" clId="{AD8C9409-9649-4454-B7A8-87A571453889}" dt="2019-11-16T13:28:20.381" v="8043" actId="478"/>
          <ac:spMkLst>
            <pc:docMk/>
            <pc:sldMk cId="1941698996" sldId="284"/>
            <ac:spMk id="24" creationId="{401C759C-483E-4E3B-A0D2-CE0D42CB1817}"/>
          </ac:spMkLst>
        </pc:spChg>
        <pc:spChg chg="add del mod">
          <ac:chgData name="王嘉田" userId="d8c01ff2-a2e4-462f-bcc4-f0134513cff9" providerId="ADAL" clId="{AD8C9409-9649-4454-B7A8-87A571453889}" dt="2019-11-17T04:13:12.854" v="12855"/>
          <ac:spMkLst>
            <pc:docMk/>
            <pc:sldMk cId="1941698996" sldId="284"/>
            <ac:spMk id="24" creationId="{5560A9D3-A61B-4D0D-87F1-FA4909C9796A}"/>
          </ac:spMkLst>
        </pc:spChg>
        <pc:spChg chg="mod">
          <ac:chgData name="王嘉田" userId="d8c01ff2-a2e4-462f-bcc4-f0134513cff9" providerId="ADAL" clId="{AD8C9409-9649-4454-B7A8-87A571453889}" dt="2019-11-17T04:16:26.022" v="12938" actId="164"/>
          <ac:spMkLst>
            <pc:docMk/>
            <pc:sldMk cId="1941698996" sldId="284"/>
            <ac:spMk id="25" creationId="{53C5A1E1-BD36-46B5-B606-AF22CA9C6426}"/>
          </ac:spMkLst>
        </pc:spChg>
        <pc:grpChg chg="add mod ord">
          <ac:chgData name="王嘉田" userId="d8c01ff2-a2e4-462f-bcc4-f0134513cff9" providerId="ADAL" clId="{AD8C9409-9649-4454-B7A8-87A571453889}" dt="2019-11-17T04:17:31.720" v="12940" actId="167"/>
          <ac:grpSpMkLst>
            <pc:docMk/>
            <pc:sldMk cId="1941698996" sldId="284"/>
            <ac:grpSpMk id="3" creationId="{94E41B8B-30F1-4B90-A84A-1CB1B2BBBD04}"/>
          </ac:grpSpMkLst>
        </pc:grpChg>
        <pc:grpChg chg="mod">
          <ac:chgData name="王嘉田" userId="d8c01ff2-a2e4-462f-bcc4-f0134513cff9" providerId="ADAL" clId="{AD8C9409-9649-4454-B7A8-87A571453889}" dt="2019-11-17T04:16:26.022" v="12938" actId="164"/>
          <ac:grpSpMkLst>
            <pc:docMk/>
            <pc:sldMk cId="1941698996" sldId="284"/>
            <ac:grpSpMk id="4" creationId="{7937B5DA-BA9D-44E5-A6C6-AB355F50FEAD}"/>
          </ac:grpSpMkLst>
        </pc:grpChg>
        <pc:picChg chg="add del mod">
          <ac:chgData name="王嘉田" userId="d8c01ff2-a2e4-462f-bcc4-f0134513cff9" providerId="ADAL" clId="{AD8C9409-9649-4454-B7A8-87A571453889}" dt="2019-11-16T13:28:14.820" v="8042" actId="478"/>
          <ac:picMkLst>
            <pc:docMk/>
            <pc:sldMk cId="1941698996" sldId="284"/>
            <ac:picMk id="1026" creationId="{BCE6F7D9-D870-43D8-AACF-C12C95F28799}"/>
          </ac:picMkLst>
        </pc:picChg>
      </pc:sldChg>
      <pc:sldChg chg="addSp delSp modSp add del">
        <pc:chgData name="王嘉田" userId="d8c01ff2-a2e4-462f-bcc4-f0134513cff9" providerId="ADAL" clId="{AD8C9409-9649-4454-B7A8-87A571453889}" dt="2019-11-16T11:30:00.117" v="5481" actId="2696"/>
        <pc:sldMkLst>
          <pc:docMk/>
          <pc:sldMk cId="894940188" sldId="285"/>
        </pc:sldMkLst>
        <pc:spChg chg="mod">
          <ac:chgData name="王嘉田" userId="d8c01ff2-a2e4-462f-bcc4-f0134513cff9" providerId="ADAL" clId="{AD8C9409-9649-4454-B7A8-87A571453889}" dt="2019-11-13T15:32:10.605" v="3650" actId="14100"/>
          <ac:spMkLst>
            <pc:docMk/>
            <pc:sldMk cId="894940188" sldId="285"/>
            <ac:spMk id="3" creationId="{C7B0E074-833B-4D03-B59D-A4BD1C0AD1C9}"/>
          </ac:spMkLst>
        </pc:spChg>
        <pc:spChg chg="add del mod">
          <ac:chgData name="王嘉田" userId="d8c01ff2-a2e4-462f-bcc4-f0134513cff9" providerId="ADAL" clId="{AD8C9409-9649-4454-B7A8-87A571453889}" dt="2019-11-13T15:25:14.418" v="3526" actId="478"/>
          <ac:spMkLst>
            <pc:docMk/>
            <pc:sldMk cId="894940188" sldId="285"/>
            <ac:spMk id="25" creationId="{0D21D29F-B81B-474A-951B-EE0B71DFE504}"/>
          </ac:spMkLst>
        </pc:spChg>
        <pc:spChg chg="add del">
          <ac:chgData name="王嘉田" userId="d8c01ff2-a2e4-462f-bcc4-f0134513cff9" providerId="ADAL" clId="{AD8C9409-9649-4454-B7A8-87A571453889}" dt="2019-11-13T15:29:51.157" v="3539"/>
          <ac:spMkLst>
            <pc:docMk/>
            <pc:sldMk cId="894940188" sldId="285"/>
            <ac:spMk id="26" creationId="{F7103310-EAE8-47DF-A72B-9D98D088A53C}"/>
          </ac:spMkLst>
        </pc:spChg>
        <pc:spChg chg="add mod">
          <ac:chgData name="王嘉田" userId="d8c01ff2-a2e4-462f-bcc4-f0134513cff9" providerId="ADAL" clId="{AD8C9409-9649-4454-B7A8-87A571453889}" dt="2019-11-13T15:31:24.959" v="3548" actId="1036"/>
          <ac:spMkLst>
            <pc:docMk/>
            <pc:sldMk cId="894940188" sldId="285"/>
            <ac:spMk id="27" creationId="{B280F388-DD8C-4471-AE69-098ACEEC3FDD}"/>
          </ac:spMkLst>
        </pc:spChg>
        <pc:grpChg chg="del">
          <ac:chgData name="王嘉田" userId="d8c01ff2-a2e4-462f-bcc4-f0134513cff9" providerId="ADAL" clId="{AD8C9409-9649-4454-B7A8-87A571453889}" dt="2019-11-13T15:25:14.418" v="3526" actId="478"/>
          <ac:grpSpMkLst>
            <pc:docMk/>
            <pc:sldMk cId="894940188" sldId="285"/>
            <ac:grpSpMk id="15" creationId="{DCBBA79C-B46C-4613-AB91-3ABEE7759BEE}"/>
          </ac:grpSpMkLst>
        </pc:grpChg>
        <pc:grpChg chg="add mod">
          <ac:chgData name="王嘉田" userId="d8c01ff2-a2e4-462f-bcc4-f0134513cff9" providerId="ADAL" clId="{AD8C9409-9649-4454-B7A8-87A571453889}" dt="2019-11-13T15:31:10.724" v="3544" actId="207"/>
          <ac:grpSpMkLst>
            <pc:docMk/>
            <pc:sldMk cId="894940188" sldId="285"/>
            <ac:grpSpMk id="28" creationId="{B0C2E440-1EA7-4C77-93B8-5C4F3B325A9D}"/>
          </ac:grpSpMkLst>
        </pc:grpChg>
        <pc:graphicFrameChg chg="mod modGraphic">
          <ac:chgData name="王嘉田" userId="d8c01ff2-a2e4-462f-bcc4-f0134513cff9" providerId="ADAL" clId="{AD8C9409-9649-4454-B7A8-87A571453889}" dt="2019-11-13T15:28:07.237" v="3536" actId="12788"/>
          <ac:graphicFrameMkLst>
            <pc:docMk/>
            <pc:sldMk cId="894940188" sldId="285"/>
            <ac:graphicFrameMk id="5" creationId="{0D03BCF4-0658-4FE7-974F-353F1D77DD91}"/>
          </ac:graphicFrameMkLst>
        </pc:graphicFrameChg>
        <pc:graphicFrameChg chg="mod modGraphic">
          <ac:chgData name="王嘉田" userId="d8c01ff2-a2e4-462f-bcc4-f0134513cff9" providerId="ADAL" clId="{AD8C9409-9649-4454-B7A8-87A571453889}" dt="2019-11-13T15:28:07.237" v="3536" actId="12788"/>
          <ac:graphicFrameMkLst>
            <pc:docMk/>
            <pc:sldMk cId="894940188" sldId="285"/>
            <ac:graphicFrameMk id="6" creationId="{DA432013-D05F-4524-936E-6DD3C0F7CBC0}"/>
          </ac:graphicFrameMkLst>
        </pc:graphicFrameChg>
      </pc:sldChg>
      <pc:sldChg chg="delSp add del setBg delDesignElem">
        <pc:chgData name="王嘉田" userId="d8c01ff2-a2e4-462f-bcc4-f0134513cff9" providerId="ADAL" clId="{AD8C9409-9649-4454-B7A8-87A571453889}" dt="2019-11-16T02:45:51.229" v="4048" actId="2696"/>
        <pc:sldMkLst>
          <pc:docMk/>
          <pc:sldMk cId="1503138024" sldId="286"/>
        </pc:sldMkLst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1503138024" sldId="286"/>
            <ac:spMk id="19" creationId="{61B91595-DF01-4E8B-80BF-B812BA9BFDB5}"/>
          </ac:spMkLst>
        </pc:spChg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1503138024" sldId="286"/>
            <ac:spMk id="20" creationId="{8AC533DD-1CF6-4A33-852D-3877441533AB}"/>
          </ac:spMkLst>
        </pc:spChg>
      </pc:sldChg>
      <pc:sldChg chg="addSp delSp modSp add del setBg delDesignElem">
        <pc:chgData name="王嘉田" userId="d8c01ff2-a2e4-462f-bcc4-f0134513cff9" providerId="ADAL" clId="{AD8C9409-9649-4454-B7A8-87A571453889}" dt="2019-11-17T04:07:10.285" v="12829" actId="2696"/>
        <pc:sldMkLst>
          <pc:docMk/>
          <pc:sldMk cId="3299536195" sldId="287"/>
        </pc:sldMkLst>
        <pc:spChg chg="mod">
          <ac:chgData name="王嘉田" userId="d8c01ff2-a2e4-462f-bcc4-f0134513cff9" providerId="ADAL" clId="{AD8C9409-9649-4454-B7A8-87A571453889}" dt="2019-11-16T13:23:34.885" v="7997" actId="20577"/>
          <ac:spMkLst>
            <pc:docMk/>
            <pc:sldMk cId="3299536195" sldId="287"/>
            <ac:spMk id="2" creationId="{EB9522A9-C3F4-433A-8DF2-DA9D3D8CC029}"/>
          </ac:spMkLst>
        </pc:spChg>
        <pc:spChg chg="add mod ord">
          <ac:chgData name="王嘉田" userId="d8c01ff2-a2e4-462f-bcc4-f0134513cff9" providerId="ADAL" clId="{AD8C9409-9649-4454-B7A8-87A571453889}" dt="2019-11-17T01:32:35.679" v="8700" actId="207"/>
          <ac:spMkLst>
            <pc:docMk/>
            <pc:sldMk cId="3299536195" sldId="287"/>
            <ac:spMk id="3" creationId="{C21D7284-8F76-407E-8D46-A5B8473F44EB}"/>
          </ac:spMkLst>
        </pc:spChg>
        <pc:spChg chg="mod">
          <ac:chgData name="王嘉田" userId="d8c01ff2-a2e4-462f-bcc4-f0134513cff9" providerId="ADAL" clId="{AD8C9409-9649-4454-B7A8-87A571453889}" dt="2019-11-17T01:33:15.208" v="8747" actId="1037"/>
          <ac:spMkLst>
            <pc:docMk/>
            <pc:sldMk cId="3299536195" sldId="287"/>
            <ac:spMk id="22" creationId="{ACF62429-8B0E-4C1F-B02E-5B2E97C01FE8}"/>
          </ac:spMkLst>
        </pc:spChg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3299536195" sldId="287"/>
            <ac:spMk id="23" creationId="{6753252F-4873-4F63-801D-CC719279A7D5}"/>
          </ac:spMkLst>
        </pc:spChg>
        <pc:spChg chg="mod">
          <ac:chgData name="王嘉田" userId="d8c01ff2-a2e4-462f-bcc4-f0134513cff9" providerId="ADAL" clId="{AD8C9409-9649-4454-B7A8-87A571453889}" dt="2019-11-17T01:34:19.577" v="8817" actId="207"/>
          <ac:spMkLst>
            <pc:docMk/>
            <pc:sldMk cId="3299536195" sldId="287"/>
            <ac:spMk id="24" creationId="{2C9E4E9D-7F4D-480A-8C72-8B04A908EC36}"/>
          </ac:spMkLst>
        </pc:spChg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3299536195" sldId="287"/>
            <ac:spMk id="25" creationId="{047C8CCB-F95D-4249-92DD-651249D3535A}"/>
          </ac:spMkLst>
        </pc:spChg>
        <pc:spChg chg="mod">
          <ac:chgData name="王嘉田" userId="d8c01ff2-a2e4-462f-bcc4-f0134513cff9" providerId="ADAL" clId="{AD8C9409-9649-4454-B7A8-87A571453889}" dt="2019-11-17T01:33:24.577" v="8772" actId="1038"/>
          <ac:spMkLst>
            <pc:docMk/>
            <pc:sldMk cId="3299536195" sldId="287"/>
            <ac:spMk id="26" creationId="{526F136B-A5B4-4C5A-9593-E424A8FCC931}"/>
          </ac:spMkLst>
        </pc:spChg>
        <pc:spChg chg="mod">
          <ac:chgData name="王嘉田" userId="d8c01ff2-a2e4-462f-bcc4-f0134513cff9" providerId="ADAL" clId="{AD8C9409-9649-4454-B7A8-87A571453889}" dt="2019-11-17T01:33:32.237" v="8773" actId="1076"/>
          <ac:spMkLst>
            <pc:docMk/>
            <pc:sldMk cId="3299536195" sldId="287"/>
            <ac:spMk id="27" creationId="{B9303521-2DF0-4082-B7EA-E2F8509E9D1D}"/>
          </ac:spMkLst>
        </pc:spChg>
        <pc:spChg chg="mod">
          <ac:chgData name="王嘉田" userId="d8c01ff2-a2e4-462f-bcc4-f0134513cff9" providerId="ADAL" clId="{AD8C9409-9649-4454-B7A8-87A571453889}" dt="2019-11-16T03:40:53.638" v="4487" actId="1076"/>
          <ac:spMkLst>
            <pc:docMk/>
            <pc:sldMk cId="3299536195" sldId="287"/>
            <ac:spMk id="29" creationId="{DA8C5E83-5E49-451D-867E-85A903774A93}"/>
          </ac:spMkLst>
        </pc:spChg>
      </pc:sldChg>
      <pc:sldChg chg="delSp add del setBg delDesignElem">
        <pc:chgData name="王嘉田" userId="d8c01ff2-a2e4-462f-bcc4-f0134513cff9" providerId="ADAL" clId="{AD8C9409-9649-4454-B7A8-87A571453889}" dt="2019-11-16T02:26:02.870" v="3657" actId="2696"/>
        <pc:sldMkLst>
          <pc:docMk/>
          <pc:sldMk cId="2053596760" sldId="288"/>
        </pc:sldMkLst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2053596760" sldId="288"/>
            <ac:spMk id="20" creationId="{42285737-90EE-47DC-AC80-8AE156B11969}"/>
          </ac:spMkLst>
        </pc:spChg>
        <pc:grpChg chg="del">
          <ac:chgData name="王嘉田" userId="d8c01ff2-a2e4-462f-bcc4-f0134513cff9" providerId="ADAL" clId="{AD8C9409-9649-4454-B7A8-87A571453889}" dt="2019-11-16T02:21:20.496" v="3656"/>
          <ac:grpSpMkLst>
            <pc:docMk/>
            <pc:sldMk cId="2053596760" sldId="288"/>
            <ac:grpSpMk id="21" creationId="{B57BDC17-F1B3-455F-BBF1-680AA1F25C06}"/>
          </ac:grpSpMkLst>
        </pc:grpChg>
      </pc:sldChg>
      <pc:sldChg chg="delSp add del setBg delDesignElem">
        <pc:chgData name="王嘉田" userId="d8c01ff2-a2e4-462f-bcc4-f0134513cff9" providerId="ADAL" clId="{AD8C9409-9649-4454-B7A8-87A571453889}" dt="2019-11-16T02:46:50.380" v="4051" actId="2696"/>
        <pc:sldMkLst>
          <pc:docMk/>
          <pc:sldMk cId="884411518" sldId="289"/>
        </pc:sldMkLst>
        <pc:spChg chg="del">
          <ac:chgData name="王嘉田" userId="d8c01ff2-a2e4-462f-bcc4-f0134513cff9" providerId="ADAL" clId="{AD8C9409-9649-4454-B7A8-87A571453889}" dt="2019-11-16T02:21:20.496" v="3656"/>
          <ac:spMkLst>
            <pc:docMk/>
            <pc:sldMk cId="884411518" sldId="289"/>
            <ac:spMk id="20" creationId="{42285737-90EE-47DC-AC80-8AE156B11969}"/>
          </ac:spMkLst>
        </pc:spChg>
        <pc:grpChg chg="del">
          <ac:chgData name="王嘉田" userId="d8c01ff2-a2e4-462f-bcc4-f0134513cff9" providerId="ADAL" clId="{AD8C9409-9649-4454-B7A8-87A571453889}" dt="2019-11-16T02:21:20.496" v="3656"/>
          <ac:grpSpMkLst>
            <pc:docMk/>
            <pc:sldMk cId="884411518" sldId="289"/>
            <ac:grpSpMk id="21" creationId="{B57BDC17-F1B3-455F-BBF1-680AA1F25C06}"/>
          </ac:grpSpMkLst>
        </pc:grpChg>
      </pc:sldChg>
      <pc:sldChg chg="addSp delSp modSp add mod ord setBg setClrOvrMap">
        <pc:chgData name="王嘉田" userId="d8c01ff2-a2e4-462f-bcc4-f0134513cff9" providerId="ADAL" clId="{AD8C9409-9649-4454-B7A8-87A571453889}" dt="2019-11-17T01:32:32.268" v="8698" actId="27636"/>
        <pc:sldMkLst>
          <pc:docMk/>
          <pc:sldMk cId="3317451260" sldId="311"/>
        </pc:sldMkLst>
        <pc:spChg chg="mod">
          <ac:chgData name="王嘉田" userId="d8c01ff2-a2e4-462f-bcc4-f0134513cff9" providerId="ADAL" clId="{AD8C9409-9649-4454-B7A8-87A571453889}" dt="2019-11-17T01:32:32.268" v="8698" actId="27636"/>
          <ac:spMkLst>
            <pc:docMk/>
            <pc:sldMk cId="3317451260" sldId="311"/>
            <ac:spMk id="4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8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9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10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12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15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17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0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1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3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5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6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3:21:01.342" v="7933" actId="164"/>
          <ac:spMkLst>
            <pc:docMk/>
            <pc:sldMk cId="3317451260" sldId="311"/>
            <ac:spMk id="27" creationId="{00000000-0000-0000-0000-000000000000}"/>
          </ac:spMkLst>
        </pc:spChg>
        <pc:spChg chg="add del">
          <ac:chgData name="王嘉田" userId="d8c01ff2-a2e4-462f-bcc4-f0134513cff9" providerId="ADAL" clId="{AD8C9409-9649-4454-B7A8-87A571453889}" dt="2019-11-16T13:22:19.717" v="7950" actId="26606"/>
          <ac:spMkLst>
            <pc:docMk/>
            <pc:sldMk cId="3317451260" sldId="311"/>
            <ac:spMk id="32" creationId="{7638B808-3128-4131-916F-713C3B7F2D96}"/>
          </ac:spMkLst>
        </pc:spChg>
        <pc:spChg chg="add del">
          <ac:chgData name="王嘉田" userId="d8c01ff2-a2e4-462f-bcc4-f0134513cff9" providerId="ADAL" clId="{AD8C9409-9649-4454-B7A8-87A571453889}" dt="2019-11-16T13:22:19.717" v="7950" actId="26606"/>
          <ac:spMkLst>
            <pc:docMk/>
            <pc:sldMk cId="3317451260" sldId="311"/>
            <ac:spMk id="34" creationId="{E9928CB4-FA8A-471E-A802-B1B3E34FDFFE}"/>
          </ac:spMkLst>
        </pc:spChg>
        <pc:spChg chg="add del">
          <ac:chgData name="王嘉田" userId="d8c01ff2-a2e4-462f-bcc4-f0134513cff9" providerId="ADAL" clId="{AD8C9409-9649-4454-B7A8-87A571453889}" dt="2019-11-16T13:22:22.934" v="7952" actId="26606"/>
          <ac:spMkLst>
            <pc:docMk/>
            <pc:sldMk cId="3317451260" sldId="311"/>
            <ac:spMk id="36" creationId="{577D1452-F0B7-431E-9A24-D3F7103D8510}"/>
          </ac:spMkLst>
        </pc:spChg>
        <pc:spChg chg="add del">
          <ac:chgData name="王嘉田" userId="d8c01ff2-a2e4-462f-bcc4-f0134513cff9" providerId="ADAL" clId="{AD8C9409-9649-4454-B7A8-87A571453889}" dt="2019-11-16T13:22:22.934" v="7952" actId="26606"/>
          <ac:spMkLst>
            <pc:docMk/>
            <pc:sldMk cId="3317451260" sldId="311"/>
            <ac:spMk id="37" creationId="{A660F4F9-5DF5-4F15-BE6A-CD8648BB1148}"/>
          </ac:spMkLst>
        </pc:spChg>
        <pc:grpChg chg="mod">
          <ac:chgData name="王嘉田" userId="d8c01ff2-a2e4-462f-bcc4-f0134513cff9" providerId="ADAL" clId="{AD8C9409-9649-4454-B7A8-87A571453889}" dt="2019-11-16T13:21:01.342" v="7933" actId="164"/>
          <ac:grpSpMkLst>
            <pc:docMk/>
            <pc:sldMk cId="3317451260" sldId="311"/>
            <ac:grpSpMk id="5" creationId="{00000000-0000-0000-0000-000000000000}"/>
          </ac:grpSpMkLst>
        </pc:grpChg>
        <pc:grpChg chg="add mod">
          <ac:chgData name="王嘉田" userId="d8c01ff2-a2e4-462f-bcc4-f0134513cff9" providerId="ADAL" clId="{AD8C9409-9649-4454-B7A8-87A571453889}" dt="2019-11-16T13:22:22.934" v="7952" actId="26606"/>
          <ac:grpSpMkLst>
            <pc:docMk/>
            <pc:sldMk cId="3317451260" sldId="311"/>
            <ac:grpSpMk id="6" creationId="{5F4D3D23-009A-42D3-AABA-F8E8A3B67B8C}"/>
          </ac:grpSpMkLst>
        </pc:grpChg>
        <pc:graphicFrameChg chg="mod">
          <ac:chgData name="王嘉田" userId="d8c01ff2-a2e4-462f-bcc4-f0134513cff9" providerId="ADAL" clId="{AD8C9409-9649-4454-B7A8-87A571453889}" dt="2019-11-16T13:20:07.139" v="7932"/>
          <ac:graphicFrameMkLst>
            <pc:docMk/>
            <pc:sldMk cId="3317451260" sldId="311"/>
            <ac:graphicFrameMk id="2" creationId="{00000000-0000-0000-0000-000000000000}"/>
          </ac:graphicFrameMkLst>
        </pc:graphicFrameChg>
        <pc:cxnChg chg="mod">
          <ac:chgData name="王嘉田" userId="d8c01ff2-a2e4-462f-bcc4-f0134513cff9" providerId="ADAL" clId="{AD8C9409-9649-4454-B7A8-87A571453889}" dt="2019-11-16T13:21:01.342" v="7933" actId="164"/>
          <ac:cxnSpMkLst>
            <pc:docMk/>
            <pc:sldMk cId="3317451260" sldId="311"/>
            <ac:cxnSpMk id="7" creationId="{00000000-0000-0000-0000-000000000000}"/>
          </ac:cxnSpMkLst>
        </pc:cxnChg>
        <pc:cxnChg chg="mod">
          <ac:chgData name="王嘉田" userId="d8c01ff2-a2e4-462f-bcc4-f0134513cff9" providerId="ADAL" clId="{AD8C9409-9649-4454-B7A8-87A571453889}" dt="2019-11-16T13:21:01.342" v="7933" actId="164"/>
          <ac:cxnSpMkLst>
            <pc:docMk/>
            <pc:sldMk cId="3317451260" sldId="311"/>
            <ac:cxnSpMk id="13" creationId="{00000000-0000-0000-0000-000000000000}"/>
          </ac:cxnSpMkLst>
        </pc:cxnChg>
        <pc:cxnChg chg="mod">
          <ac:chgData name="王嘉田" userId="d8c01ff2-a2e4-462f-bcc4-f0134513cff9" providerId="ADAL" clId="{AD8C9409-9649-4454-B7A8-87A571453889}" dt="2019-11-16T13:21:01.342" v="7933" actId="164"/>
          <ac:cxnSpMkLst>
            <pc:docMk/>
            <pc:sldMk cId="3317451260" sldId="311"/>
            <ac:cxnSpMk id="16" creationId="{00000000-0000-0000-0000-000000000000}"/>
          </ac:cxnSpMkLst>
        </pc:cxnChg>
        <pc:cxnChg chg="mod">
          <ac:chgData name="王嘉田" userId="d8c01ff2-a2e4-462f-bcc4-f0134513cff9" providerId="ADAL" clId="{AD8C9409-9649-4454-B7A8-87A571453889}" dt="2019-11-16T13:21:01.342" v="7933" actId="164"/>
          <ac:cxnSpMkLst>
            <pc:docMk/>
            <pc:sldMk cId="3317451260" sldId="311"/>
            <ac:cxnSpMk id="19" creationId="{00000000-0000-0000-0000-000000000000}"/>
          </ac:cxnSpMkLst>
        </pc:cxnChg>
        <pc:cxnChg chg="mod">
          <ac:chgData name="王嘉田" userId="d8c01ff2-a2e4-462f-bcc4-f0134513cff9" providerId="ADAL" clId="{AD8C9409-9649-4454-B7A8-87A571453889}" dt="2019-11-16T13:21:01.342" v="7933" actId="164"/>
          <ac:cxnSpMkLst>
            <pc:docMk/>
            <pc:sldMk cId="3317451260" sldId="311"/>
            <ac:cxnSpMk id="24" creationId="{00000000-0000-0000-0000-000000000000}"/>
          </ac:cxnSpMkLst>
        </pc:cxnChg>
      </pc:sldChg>
      <pc:sldChg chg="addSp delSp modSp add del mod setBg">
        <pc:chgData name="王嘉田" userId="d8c01ff2-a2e4-462f-bcc4-f0134513cff9" providerId="ADAL" clId="{AD8C9409-9649-4454-B7A8-87A571453889}" dt="2019-11-16T12:49:31.935" v="6908" actId="2696"/>
        <pc:sldMkLst>
          <pc:docMk/>
          <pc:sldMk cId="107186010" sldId="326"/>
        </pc:sldMkLst>
        <pc:spChg chg="mod">
          <ac:chgData name="王嘉田" userId="d8c01ff2-a2e4-462f-bcc4-f0134513cff9" providerId="ADAL" clId="{AD8C9409-9649-4454-B7A8-87A571453889}" dt="2019-11-16T12:08:54.279" v="5590"/>
          <ac:spMkLst>
            <pc:docMk/>
            <pc:sldMk cId="107186010" sldId="326"/>
            <ac:spMk id="2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1:35:08.851" v="5493" actId="26606"/>
          <ac:spMkLst>
            <pc:docMk/>
            <pc:sldMk cId="107186010" sldId="326"/>
            <ac:spMk id="3" creationId="{00000000-0000-0000-0000-000000000000}"/>
          </ac:spMkLst>
        </pc:spChg>
        <pc:spChg chg="add del">
          <ac:chgData name="王嘉田" userId="d8c01ff2-a2e4-462f-bcc4-f0134513cff9" providerId="ADAL" clId="{AD8C9409-9649-4454-B7A8-87A571453889}" dt="2019-11-13T15:21:40.482" v="3469" actId="26606"/>
          <ac:spMkLst>
            <pc:docMk/>
            <pc:sldMk cId="107186010" sldId="326"/>
            <ac:spMk id="9" creationId="{73DE2CFE-42F2-48F0-8706-5264E012B10C}"/>
          </ac:spMkLst>
        </pc:spChg>
        <pc:spChg chg="add del">
          <ac:chgData name="王嘉田" userId="d8c01ff2-a2e4-462f-bcc4-f0134513cff9" providerId="ADAL" clId="{AD8C9409-9649-4454-B7A8-87A571453889}" dt="2019-11-13T15:21:50.742" v="3471" actId="26606"/>
          <ac:spMkLst>
            <pc:docMk/>
            <pc:sldMk cId="107186010" sldId="326"/>
            <ac:spMk id="11" creationId="{F5493CFF-E43B-4B10-ACE1-C8A1246629EA}"/>
          </ac:spMkLst>
        </pc:spChg>
        <pc:spChg chg="add del">
          <ac:chgData name="王嘉田" userId="d8c01ff2-a2e4-462f-bcc4-f0134513cff9" providerId="ADAL" clId="{AD8C9409-9649-4454-B7A8-87A571453889}" dt="2019-11-16T11:35:08.851" v="5493" actId="26606"/>
          <ac:spMkLst>
            <pc:docMk/>
            <pc:sldMk cId="107186010" sldId="326"/>
            <ac:spMk id="12" creationId="{1E2E0AFE-704B-4CB8-AB9D-D44727875966}"/>
          </ac:spMkLst>
        </pc:spChg>
        <pc:graphicFrameChg chg="mod ord modGraphic">
          <ac:chgData name="王嘉田" userId="d8c01ff2-a2e4-462f-bcc4-f0134513cff9" providerId="ADAL" clId="{AD8C9409-9649-4454-B7A8-87A571453889}" dt="2019-11-16T11:35:08.851" v="5493" actId="26606"/>
          <ac:graphicFrameMkLst>
            <pc:docMk/>
            <pc:sldMk cId="107186010" sldId="326"/>
            <ac:graphicFrameMk id="4" creationId="{00000000-0000-0000-0000-000000000000}"/>
          </ac:graphicFrameMkLst>
        </pc:graphicFrameChg>
        <pc:picChg chg="add mod">
          <ac:chgData name="王嘉田" userId="d8c01ff2-a2e4-462f-bcc4-f0134513cff9" providerId="ADAL" clId="{AD8C9409-9649-4454-B7A8-87A571453889}" dt="2019-11-16T11:35:08.851" v="5493" actId="26606"/>
          <ac:picMkLst>
            <pc:docMk/>
            <pc:sldMk cId="107186010" sldId="326"/>
            <ac:picMk id="6" creationId="{9DFFA09D-8AB8-4204-9917-11120F56C17C}"/>
          </ac:picMkLst>
        </pc:picChg>
        <pc:picChg chg="add mod">
          <ac:chgData name="王嘉田" userId="d8c01ff2-a2e4-462f-bcc4-f0134513cff9" providerId="ADAL" clId="{AD8C9409-9649-4454-B7A8-87A571453889}" dt="2019-11-16T11:35:08.851" v="5493" actId="26606"/>
          <ac:picMkLst>
            <pc:docMk/>
            <pc:sldMk cId="107186010" sldId="326"/>
            <ac:picMk id="7" creationId="{6DA5A9DB-EE33-4748-A1BB-86FD473DF746}"/>
          </ac:picMkLst>
        </pc:picChg>
        <pc:picChg chg="add mod">
          <ac:chgData name="王嘉田" userId="d8c01ff2-a2e4-462f-bcc4-f0134513cff9" providerId="ADAL" clId="{AD8C9409-9649-4454-B7A8-87A571453889}" dt="2019-11-16T11:35:41.448" v="5496" actId="1076"/>
          <ac:picMkLst>
            <pc:docMk/>
            <pc:sldMk cId="107186010" sldId="326"/>
            <ac:picMk id="9" creationId="{449B8FDF-EB68-4785-AB9F-C3899BF2A858}"/>
          </ac:picMkLst>
        </pc:picChg>
        <pc:picChg chg="add del mod">
          <ac:chgData name="王嘉田" userId="d8c01ff2-a2e4-462f-bcc4-f0134513cff9" providerId="ADAL" clId="{AD8C9409-9649-4454-B7A8-87A571453889}" dt="2019-11-16T11:38:25.869" v="5503" actId="478"/>
          <ac:picMkLst>
            <pc:docMk/>
            <pc:sldMk cId="107186010" sldId="326"/>
            <ac:picMk id="10" creationId="{41B3B66F-7365-4D8E-A591-FECC632796A0}"/>
          </ac:picMkLst>
        </pc:picChg>
      </pc:sldChg>
      <pc:sldChg chg="modSp add">
        <pc:chgData name="王嘉田" userId="d8c01ff2-a2e4-462f-bcc4-f0134513cff9" providerId="ADAL" clId="{AD8C9409-9649-4454-B7A8-87A571453889}" dt="2019-11-16T13:18:11.939" v="7884" actId="6549"/>
        <pc:sldMkLst>
          <pc:docMk/>
          <pc:sldMk cId="3275479436" sldId="327"/>
        </pc:sldMkLst>
        <pc:spChg chg="mod">
          <ac:chgData name="王嘉田" userId="d8c01ff2-a2e4-462f-bcc4-f0134513cff9" providerId="ADAL" clId="{AD8C9409-9649-4454-B7A8-87A571453889}" dt="2019-11-16T13:18:11.939" v="7884" actId="6549"/>
          <ac:spMkLst>
            <pc:docMk/>
            <pc:sldMk cId="3275479436" sldId="327"/>
            <ac:spMk id="2" creationId="{00000000-0000-0000-0000-000000000000}"/>
          </ac:spMkLst>
        </pc:spChg>
      </pc:sldChg>
      <pc:sldChg chg="addSp delSp modSp add">
        <pc:chgData name="王嘉田" userId="d8c01ff2-a2e4-462f-bcc4-f0134513cff9" providerId="ADAL" clId="{AD8C9409-9649-4454-B7A8-87A571453889}" dt="2019-11-16T07:38:27.265" v="5095" actId="1076"/>
        <pc:sldMkLst>
          <pc:docMk/>
          <pc:sldMk cId="2705994592" sldId="328"/>
        </pc:sldMkLst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" creationId="{95B9BCE6-878A-4307-B674-FD64BB02BF1E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" creationId="{9C7D5BF3-3681-46A3-AC67-477AEAFCE80D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" creationId="{AFCF777A-7468-4950-BBB3-98A83F02CB08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6" creationId="{2C56A769-10B6-41DA-AFE8-43A0B84FFEEA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" creationId="{B6233123-A92A-4EDB-BA48-5C5574FC3D0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" creationId="{D92DB4CE-EA84-4982-A65C-F8764F6076C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" creationId="{72466CEC-8D78-4686-B68B-E2A7C46F53AF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7" creationId="{F7E767AA-A3AD-4D3B-9B51-14D7D6E99FD4}"/>
          </ac:spMkLst>
        </pc:spChg>
        <pc:spChg chg="mod">
          <ac:chgData name="王嘉田" userId="d8c01ff2-a2e4-462f-bcc4-f0134513cff9" providerId="ADAL" clId="{AD8C9409-9649-4454-B7A8-87A571453889}" dt="2019-11-16T02:51:34.025" v="4059" actId="404"/>
          <ac:spMkLst>
            <pc:docMk/>
            <pc:sldMk cId="2705994592" sldId="328"/>
            <ac:spMk id="22" creationId="{F46511BD-6749-4E4C-A38F-1B04FF48E7D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3" creationId="{67AB4480-DEE1-4763-8BB6-DBE5108B1586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4" creationId="{051AA13E-3570-4998-B05F-E71918AD57F4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5" creationId="{45C4DB39-D422-4CC7-9ADB-F671510DA2E1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7" creationId="{D26CBF9D-E0E1-46A7-A930-3A5C543CF520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8" creationId="{98402C44-B9D9-487D-A36B-8F0BF9233DD2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29" creationId="{A5062C9E-D9BB-45D0-B182-366237833D3E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30" creationId="{3E00A94E-9963-4ED7-89D5-6B609F423603}"/>
          </ac:spMkLst>
        </pc:spChg>
        <pc:spChg chg="mod">
          <ac:chgData name="王嘉田" userId="d8c01ff2-a2e4-462f-bcc4-f0134513cff9" providerId="ADAL" clId="{AD8C9409-9649-4454-B7A8-87A571453889}" dt="2019-11-16T02:51:34.025" v="4059" actId="404"/>
          <ac:spMkLst>
            <pc:docMk/>
            <pc:sldMk cId="2705994592" sldId="328"/>
            <ac:spMk id="39" creationId="{A17AC8BF-D9A1-4C2F-B36B-2A2CBB64EF32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1" creationId="{6C4235D9-B37F-45CF-A0C1-8ACF356A208F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2" creationId="{193443E2-AFCC-4BD5-A8A0-F5D17723373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3" creationId="{D3B59AE5-B3E0-4242-AC46-16EB2C473E86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7" creationId="{43DCB1A2-3E54-4A3A-8AD8-2BCF0AEEA00C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8" creationId="{0B2928CE-3448-424E-8A2E-D3D6CADE55E1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49" creationId="{97CEDCB8-6A04-4D37-9211-8997C0E3A3EA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0" creationId="{E2046977-589A-440F-AEF9-B0392A13CEDF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1" creationId="{E486A002-DC63-45CE-BDD5-C67435084EF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5" creationId="{A4BC5008-F28C-42F1-AC18-394372CEAA7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6" creationId="{46F917AE-B3AF-49B4-BF2C-9245626AB7B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7" creationId="{9AA0E795-EBBD-44F9-B15F-9974AD667E42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8" creationId="{CC6BEEE1-DDB0-44E8-9DC1-865688808D7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59" creationId="{BE2431B1-1E08-463C-B208-02724140B948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60" creationId="{932540E3-D35E-4207-B6C3-3FAF625183E3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61" creationId="{EC370C62-D515-45AA-A92E-26A9A1580589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63" creationId="{37A0515A-1897-421A-8DB8-5279BA96A409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64" creationId="{0F843822-1FE7-4105-B501-D6E4F05B4D9D}"/>
          </ac:spMkLst>
        </pc:spChg>
        <pc:spChg chg="mod">
          <ac:chgData name="王嘉田" userId="d8c01ff2-a2e4-462f-bcc4-f0134513cff9" providerId="ADAL" clId="{AD8C9409-9649-4454-B7A8-87A571453889}" dt="2019-11-16T02:51:34.025" v="4059" actId="404"/>
          <ac:spMkLst>
            <pc:docMk/>
            <pc:sldMk cId="2705994592" sldId="328"/>
            <ac:spMk id="69" creationId="{F20F02D5-1510-49AD-B65E-B10521C5915A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1" creationId="{070629DE-EAF6-4B44-AA88-8AB97BF9706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2" creationId="{77BF8541-3FC5-4D28-AE93-DE7F3F748F0D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3" creationId="{A1FED8BB-5640-4E72-844F-1F7659C13AA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4" creationId="{E494EB2E-C6FE-4DF6-82D8-CC898DD05188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5" creationId="{24090B2E-849B-4BB0-9E32-798CE7E2D6B6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6" creationId="{55902A55-6970-4518-8203-173C25F6A0CF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7" creationId="{52BDD423-2386-4C7D-B1D2-EEB0E8F85033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8" creationId="{2ACAACB5-4665-4189-9770-E24D5D1DC11C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79" creationId="{B2B0327A-3956-4E02-A763-B635A4E69A8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0" creationId="{E462B411-115C-4EE2-9D1A-55CA9BF04A30}"/>
          </ac:spMkLst>
        </pc:spChg>
        <pc:spChg chg="add mod topLvl">
          <ac:chgData name="王嘉田" userId="d8c01ff2-a2e4-462f-bcc4-f0134513cff9" providerId="ADAL" clId="{AD8C9409-9649-4454-B7A8-87A571453889}" dt="2019-11-16T04:47:50.531" v="4508"/>
          <ac:spMkLst>
            <pc:docMk/>
            <pc:sldMk cId="2705994592" sldId="328"/>
            <ac:spMk id="81" creationId="{64C44765-59F4-4377-A433-05EDA915B9BA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2" creationId="{2126C2E8-AD83-42A1-BD4F-89048EECF263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4" creationId="{C46CF7B2-90C8-4BF8-A37E-1856A9F3196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5" creationId="{80C610B4-03AE-4756-9282-79A9FC0C757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6" creationId="{F793A17E-53D0-409A-BEF7-21F83ABF9D0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7" creationId="{6613D9F5-5DD4-454B-890D-8342D73F4434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8" creationId="{2502EB0E-2CF1-4432-AB8E-5A71B453F77C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89" creationId="{972107A0-4996-4E0F-946B-3456C1EFAFB0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0" creationId="{57395569-5A4C-4551-99D7-CBAAD2980628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1" creationId="{2A469051-C13F-4F8E-A1F2-FBF8A312B152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2" creationId="{E1D9F57B-CE0B-4B13-B7A2-63B0B01102EE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3" creationId="{C9EC868B-5ED3-44DA-AC8A-04C7351E9D71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4" creationId="{58CEBB7B-D301-4FC7-AFCC-7A6432181D79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5" creationId="{4AD79666-9E08-4B78-B185-22C45D290A7B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6" creationId="{31A48C9E-99CA-458D-8063-5B8C6AC92C0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7" creationId="{BECBBC49-0857-4E40-9C86-4EBC724AEEF3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8" creationId="{CD7DDA1D-C932-469D-85C3-A80E13020027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99" creationId="{955972A4-D272-42EC-88CF-2377759EF8D5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00" creationId="{1EF2F760-3455-428D-9C0A-BF203494BA88}"/>
          </ac:spMkLst>
        </pc:spChg>
        <pc:spChg chg="add mod topLvl">
          <ac:chgData name="王嘉田" userId="d8c01ff2-a2e4-462f-bcc4-f0134513cff9" providerId="ADAL" clId="{AD8C9409-9649-4454-B7A8-87A571453889}" dt="2019-11-16T07:38:27.265" v="5095" actId="1076"/>
          <ac:spMkLst>
            <pc:docMk/>
            <pc:sldMk cId="2705994592" sldId="328"/>
            <ac:spMk id="101" creationId="{227E95BE-486A-4C63-8C5C-1874EC2EC28A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02" creationId="{5E3CE3D4-DE0C-4A3E-914D-39916C6F7847}"/>
          </ac:spMkLst>
        </pc:spChg>
        <pc:spChg chg="add del mod topLvl">
          <ac:chgData name="王嘉田" userId="d8c01ff2-a2e4-462f-bcc4-f0134513cff9" providerId="ADAL" clId="{AD8C9409-9649-4454-B7A8-87A571453889}" dt="2019-11-16T02:58:47.260" v="4093" actId="478"/>
          <ac:spMkLst>
            <pc:docMk/>
            <pc:sldMk cId="2705994592" sldId="328"/>
            <ac:spMk id="103" creationId="{E607DB83-45E5-433F-ADE7-DECA8385D0BF}"/>
          </ac:spMkLst>
        </pc:spChg>
        <pc:spChg chg="add mod topLvl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04" creationId="{93B817EF-E920-49AD-A0F7-F9015A0C40F2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53" creationId="{B49078D0-D6E1-4E9B-AAC0-DEC9B7C8E4C6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58" creationId="{0DF8F72A-9C99-4921-A4CC-D2DA3510D35C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60" creationId="{647FEA9F-395E-49AD-B959-62E34AC80784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79" creationId="{8A4860F9-3452-4E41-ACA7-D6AB69F28B5A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80" creationId="{AB660EFD-16D3-4A94-9776-D7670D748F59}"/>
          </ac:spMkLst>
        </pc:spChg>
        <pc:spChg chg="add mod">
          <ac:chgData name="王嘉田" userId="d8c01ff2-a2e4-462f-bcc4-f0134513cff9" providerId="ADAL" clId="{AD8C9409-9649-4454-B7A8-87A571453889}" dt="2019-11-16T05:33:13.947" v="4585" actId="208"/>
          <ac:spMkLst>
            <pc:docMk/>
            <pc:sldMk cId="2705994592" sldId="328"/>
            <ac:spMk id="181" creationId="{F1F10334-49A3-4CE7-AC44-B3A6C4EB31CD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82" creationId="{989C86A1-482C-4BCC-9D84-AFA148999559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83" creationId="{636936EA-A8E4-4D95-80D0-D80832BC2153}"/>
          </ac:spMkLst>
        </pc:spChg>
        <pc:spChg chg="add mod">
          <ac:chgData name="王嘉田" userId="d8c01ff2-a2e4-462f-bcc4-f0134513cff9" providerId="ADAL" clId="{AD8C9409-9649-4454-B7A8-87A571453889}" dt="2019-11-16T03:51:40.997" v="4488" actId="164"/>
          <ac:spMkLst>
            <pc:docMk/>
            <pc:sldMk cId="2705994592" sldId="328"/>
            <ac:spMk id="184" creationId="{5BAE8BC4-BC9C-4392-888A-04C39730EB34}"/>
          </ac:spMkLst>
        </pc:spChg>
        <pc:grpChg chg="add mod topLvl">
          <ac:chgData name="王嘉田" userId="d8c01ff2-a2e4-462f-bcc4-f0134513cff9" providerId="ADAL" clId="{AD8C9409-9649-4454-B7A8-87A571453889}" dt="2019-11-16T03:51:40.997" v="4488" actId="164"/>
          <ac:grpSpMkLst>
            <pc:docMk/>
            <pc:sldMk cId="2705994592" sldId="328"/>
            <ac:grpSpMk id="20" creationId="{BDC439D7-9458-4BEB-A142-7CE5978CFF2C}"/>
          </ac:grpSpMkLst>
        </pc:grpChg>
        <pc:grpChg chg="add mod topLvl">
          <ac:chgData name="王嘉田" userId="d8c01ff2-a2e4-462f-bcc4-f0134513cff9" providerId="ADAL" clId="{AD8C9409-9649-4454-B7A8-87A571453889}" dt="2019-11-16T03:51:40.997" v="4488" actId="164"/>
          <ac:grpSpMkLst>
            <pc:docMk/>
            <pc:sldMk cId="2705994592" sldId="328"/>
            <ac:grpSpMk id="37" creationId="{D9550B19-6B94-4D9E-833E-6E78E2EE8BC7}"/>
          </ac:grpSpMkLst>
        </pc:grpChg>
        <pc:grpChg chg="add mod topLvl">
          <ac:chgData name="王嘉田" userId="d8c01ff2-a2e4-462f-bcc4-f0134513cff9" providerId="ADAL" clId="{AD8C9409-9649-4454-B7A8-87A571453889}" dt="2019-11-16T03:51:40.997" v="4488" actId="164"/>
          <ac:grpSpMkLst>
            <pc:docMk/>
            <pc:sldMk cId="2705994592" sldId="328"/>
            <ac:grpSpMk id="67" creationId="{81B1CB05-F3CD-40CE-8D17-A606DFA9058D}"/>
          </ac:grpSpMkLst>
        </pc:grpChg>
        <pc:grpChg chg="add del mod">
          <ac:chgData name="王嘉田" userId="d8c01ff2-a2e4-462f-bcc4-f0134513cff9" providerId="ADAL" clId="{AD8C9409-9649-4454-B7A8-87A571453889}" dt="2019-11-16T02:58:38.883" v="4092" actId="165"/>
          <ac:grpSpMkLst>
            <pc:docMk/>
            <pc:sldMk cId="2705994592" sldId="328"/>
            <ac:grpSpMk id="105" creationId="{CC089029-37D2-44A6-BFA3-D85444F2F843}"/>
          </ac:grpSpMkLst>
        </pc:grpChg>
        <pc:grpChg chg="add del mod">
          <ac:chgData name="王嘉田" userId="d8c01ff2-a2e4-462f-bcc4-f0134513cff9" providerId="ADAL" clId="{AD8C9409-9649-4454-B7A8-87A571453889}" dt="2019-11-16T02:59:40.981" v="4096" actId="165"/>
          <ac:grpSpMkLst>
            <pc:docMk/>
            <pc:sldMk cId="2705994592" sldId="328"/>
            <ac:grpSpMk id="137" creationId="{AE833199-8D2D-4053-9F98-E2E2BE6265D6}"/>
          </ac:grpSpMkLst>
        </pc:grpChg>
        <pc:grpChg chg="add mod">
          <ac:chgData name="王嘉田" userId="d8c01ff2-a2e4-462f-bcc4-f0134513cff9" providerId="ADAL" clId="{AD8C9409-9649-4454-B7A8-87A571453889}" dt="2019-11-16T03:51:40.997" v="4488" actId="164"/>
          <ac:grpSpMkLst>
            <pc:docMk/>
            <pc:sldMk cId="2705994592" sldId="328"/>
            <ac:grpSpMk id="220" creationId="{7C85D9E8-050A-414A-B4D8-9FA78DB35B27}"/>
          </ac:grpSpMkLst>
        </pc:grpChg>
        <pc:picChg chg="add mod topLvl">
          <ac:chgData name="王嘉田" userId="d8c01ff2-a2e4-462f-bcc4-f0134513cff9" providerId="ADAL" clId="{AD8C9409-9649-4454-B7A8-87A571453889}" dt="2019-11-16T03:51:40.997" v="4488" actId="164"/>
          <ac:picMkLst>
            <pc:docMk/>
            <pc:sldMk cId="2705994592" sldId="328"/>
            <ac:picMk id="3" creationId="{0619BABA-8ECF-4E40-86C7-3FD3317FF207}"/>
          </ac:picMkLst>
        </pc:pic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0" creationId="{BFD45670-6D28-45B7-91EF-74FF58E237F8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1" creationId="{3AD7BE49-F187-42C2-834B-77A5F30D66AA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2" creationId="{FEACE103-465B-4B0D-BD97-5CEFDA619F37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3" creationId="{16BBF0FA-444A-4453-B050-88ECD45CD484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4" creationId="{5C439AD7-4231-4E2D-8914-570C9B898DAC}"/>
          </ac:cxnSpMkLst>
        </pc:cxnChg>
        <pc:cxnChg chg="add del mod ord topLvl">
          <ac:chgData name="王嘉田" userId="d8c01ff2-a2e4-462f-bcc4-f0134513cff9" providerId="ADAL" clId="{AD8C9409-9649-4454-B7A8-87A571453889}" dt="2019-11-16T03:32:53.451" v="4437" actId="478"/>
          <ac:cxnSpMkLst>
            <pc:docMk/>
            <pc:sldMk cId="2705994592" sldId="328"/>
            <ac:cxnSpMk id="15" creationId="{9E2ED740-D51F-4950-A4F1-5441B7006DD0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6" creationId="{AA1E6BF3-B090-4739-BC8D-5FBC8ED3B71A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8" creationId="{58A21D1D-7716-4558-9205-C1078DE47208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9" creationId="{C20F5C5E-F7F7-4AB3-9F3C-A162D396A9E5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26" creationId="{0B07D6EB-4C7E-413A-BFBD-3D8A107D6B17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1" creationId="{54FC1ADD-34E2-4693-B014-B95C25115389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2" creationId="{FF5D6EEE-67B0-4B54-BAAD-DAE0D9F4BBB5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3" creationId="{2C453222-18F1-4081-8A6A-D620BB572C56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4" creationId="{BFEB1084-69C6-48D0-976A-B06AD2CB25DB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5" creationId="{292CAC80-8ED7-48A2-9696-945C481C01C2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36" creationId="{2D8B4C7A-64B9-4C0A-9BDA-E8DD3BC23BF3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40" creationId="{26723BB5-6D1C-4581-9ADD-A38CD30CF281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44" creationId="{93B2F461-3124-482D-819A-14E34DAE4DD8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45" creationId="{495B10C0-58EA-4A0D-9B77-8E75BC563D97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46" creationId="{36A66994-4478-4ABE-AEDF-6200A6E77480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52" creationId="{D8B72B0B-7BF0-44EC-BDAA-41FEDBDE3858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53" creationId="{63968DFA-443E-4E4B-87D2-6F795D783287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54" creationId="{ADDD5168-F730-42DD-B70C-527C18C50A8A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62" creationId="{466BBF76-6649-4A58-9E61-3D5CA32AFA20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65" creationId="{4B1F6F4C-4CD4-4391-AF06-A703A79A9406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66" creationId="{112EF24D-CF5B-466D-AB94-9D6A32473187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70" creationId="{663BD9D1-5F61-4250-A0A2-7FB704DF177D}"/>
          </ac:cxnSpMkLst>
        </pc:cxnChg>
        <pc:cxnChg chg="add mod topLvl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83" creationId="{02F14FC6-131A-40FF-9451-C6DD031F25CD}"/>
          </ac:cxnSpMkLst>
        </pc:cxnChg>
        <pc:cxnChg chg="add mod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64" creationId="{7C4B15F3-48CB-44E7-A542-03CF98B9901D}"/>
          </ac:cxnSpMkLst>
        </pc:cxnChg>
        <pc:cxnChg chg="add mod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66" creationId="{2D949B3C-7F81-4B1E-B49B-65550B6D089D}"/>
          </ac:cxnSpMkLst>
        </pc:cxnChg>
        <pc:cxnChg chg="add mod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78" creationId="{98D1866A-DDD9-4111-9B6C-7D822B468557}"/>
          </ac:cxnSpMkLst>
        </pc:cxnChg>
        <pc:cxnChg chg="add mod">
          <ac:chgData name="王嘉田" userId="d8c01ff2-a2e4-462f-bcc4-f0134513cff9" providerId="ADAL" clId="{AD8C9409-9649-4454-B7A8-87A571453889}" dt="2019-11-16T03:51:40.997" v="4488" actId="164"/>
          <ac:cxnSpMkLst>
            <pc:docMk/>
            <pc:sldMk cId="2705994592" sldId="328"/>
            <ac:cxnSpMk id="193" creationId="{97C66AD7-30F9-4157-ACC3-A4A9FEFBD45A}"/>
          </ac:cxnSpMkLst>
        </pc:cxnChg>
      </pc:sldChg>
      <pc:sldChg chg="addSp delSp modSp add del">
        <pc:chgData name="王嘉田" userId="d8c01ff2-a2e4-462f-bcc4-f0134513cff9" providerId="ADAL" clId="{AD8C9409-9649-4454-B7A8-87A571453889}" dt="2019-11-17T01:39:28.448" v="8950" actId="1076"/>
        <pc:sldMkLst>
          <pc:docMk/>
          <pc:sldMk cId="3478151757" sldId="329"/>
        </pc:sldMkLst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" creationId="{95B9BCE6-878A-4307-B674-FD64BB02BF1E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" creationId="{9C7D5BF3-3681-46A3-AC67-477AEAFCE80D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" creationId="{AFCF777A-7468-4950-BBB3-98A83F02CB0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6" creationId="{2C56A769-10B6-41DA-AFE8-43A0B84FFEEA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" creationId="{B6233123-A92A-4EDB-BA48-5C5574FC3D0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" creationId="{D92DB4CE-EA84-4982-A65C-F8764F6076C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" creationId="{72466CEC-8D78-4686-B68B-E2A7C46F53AF}"/>
          </ac:spMkLst>
        </pc:spChg>
        <pc:spChg chg="add del mod">
          <ac:chgData name="王嘉田" userId="d8c01ff2-a2e4-462f-bcc4-f0134513cff9" providerId="ADAL" clId="{AD8C9409-9649-4454-B7A8-87A571453889}" dt="2019-11-17T01:37:47.809" v="8820"/>
          <ac:spMkLst>
            <pc:docMk/>
            <pc:sldMk cId="3478151757" sldId="329"/>
            <ac:spMk id="15" creationId="{1812491F-3A90-4412-BB4E-A4135AFFE8C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7" creationId="{F7E767AA-A3AD-4D3B-9B51-14D7D6E99FD4}"/>
          </ac:spMkLst>
        </pc:spChg>
        <pc:spChg chg="mod">
          <ac:chgData name="王嘉田" userId="d8c01ff2-a2e4-462f-bcc4-f0134513cff9" providerId="ADAL" clId="{AD8C9409-9649-4454-B7A8-87A571453889}" dt="2019-11-16T05:41:54.088" v="4631" actId="108"/>
          <ac:spMkLst>
            <pc:docMk/>
            <pc:sldMk cId="3478151757" sldId="329"/>
            <ac:spMk id="21" creationId="{CB5FD88C-17DB-42C5-9733-77F626FF5BA6}"/>
          </ac:spMkLst>
        </pc:spChg>
        <pc:spChg chg="mod">
          <ac:chgData name="王嘉田" userId="d8c01ff2-a2e4-462f-bcc4-f0134513cff9" providerId="ADAL" clId="{AD8C9409-9649-4454-B7A8-87A571453889}" dt="2019-11-16T05:42:20.493" v="4633" actId="207"/>
          <ac:spMkLst>
            <pc:docMk/>
            <pc:sldMk cId="3478151757" sldId="329"/>
            <ac:spMk id="22" creationId="{F46511BD-6749-4E4C-A38F-1B04FF48E7D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3" creationId="{67AB4480-DEE1-4763-8BB6-DBE5108B1586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4" creationId="{051AA13E-3570-4998-B05F-E71918AD57F4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5" creationId="{45C4DB39-D422-4CC7-9ADB-F671510DA2E1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7" creationId="{D26CBF9D-E0E1-46A7-A930-3A5C543CF520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8" creationId="{98402C44-B9D9-487D-A36B-8F0BF9233DD2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29" creationId="{A5062C9E-D9BB-45D0-B182-366237833D3E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30" creationId="{3E00A94E-9963-4ED7-89D5-6B609F423603}"/>
          </ac:spMkLst>
        </pc:spChg>
        <pc:spChg chg="mod">
          <ac:chgData name="王嘉田" userId="d8c01ff2-a2e4-462f-bcc4-f0134513cff9" providerId="ADAL" clId="{AD8C9409-9649-4454-B7A8-87A571453889}" dt="2019-11-16T05:41:12.324" v="4626" actId="20577"/>
          <ac:spMkLst>
            <pc:docMk/>
            <pc:sldMk cId="3478151757" sldId="329"/>
            <ac:spMk id="38" creationId="{2192234E-8A97-465C-AF3B-8B88502B4B81}"/>
          </ac:spMkLst>
        </pc:spChg>
        <pc:spChg chg="mod">
          <ac:chgData name="王嘉田" userId="d8c01ff2-a2e4-462f-bcc4-f0134513cff9" providerId="ADAL" clId="{AD8C9409-9649-4454-B7A8-87A571453889}" dt="2019-11-16T05:42:27.307" v="4634" actId="108"/>
          <ac:spMkLst>
            <pc:docMk/>
            <pc:sldMk cId="3478151757" sldId="329"/>
            <ac:spMk id="39" creationId="{A17AC8BF-D9A1-4C2F-B36B-2A2CBB64EF32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1" creationId="{6C4235D9-B37F-45CF-A0C1-8ACF356A208F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2" creationId="{193443E2-AFCC-4BD5-A8A0-F5D17723373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3" creationId="{D3B59AE5-B3E0-4242-AC46-16EB2C473E86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7" creationId="{43DCB1A2-3E54-4A3A-8AD8-2BCF0AEEA00C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8" creationId="{0B2928CE-3448-424E-8A2E-D3D6CADE55E1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49" creationId="{97CEDCB8-6A04-4D37-9211-8997C0E3A3EA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0" creationId="{E2046977-589A-440F-AEF9-B0392A13CEDF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1" creationId="{E486A002-DC63-45CE-BDD5-C67435084EF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5" creationId="{A4BC5008-F28C-42F1-AC18-394372CEAA7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6" creationId="{46F917AE-B3AF-49B4-BF2C-9245626AB7B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7" creationId="{9AA0E795-EBBD-44F9-B15F-9974AD667E42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8" creationId="{CC6BEEE1-DDB0-44E8-9DC1-865688808D7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59" creationId="{BE2431B1-1E08-463C-B208-02724140B94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60" creationId="{932540E3-D35E-4207-B6C3-3FAF625183E3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61" creationId="{EC370C62-D515-45AA-A92E-26A9A1580589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63" creationId="{37A0515A-1897-421A-8DB8-5279BA96A409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64" creationId="{0F843822-1FE7-4105-B501-D6E4F05B4D9D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1" creationId="{070629DE-EAF6-4B44-AA88-8AB97BF9706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2" creationId="{77BF8541-3FC5-4D28-AE93-DE7F3F748F0D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3" creationId="{A1FED8BB-5640-4E72-844F-1F7659C13AA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4" creationId="{E494EB2E-C6FE-4DF6-82D8-CC898DD0518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5" creationId="{24090B2E-849B-4BB0-9E32-798CE7E2D6B6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6" creationId="{55902A55-6970-4518-8203-173C25F6A0CF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7" creationId="{52BDD423-2386-4C7D-B1D2-EEB0E8F85033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8" creationId="{2ACAACB5-4665-4189-9770-E24D5D1DC11C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79" creationId="{B2B0327A-3956-4E02-A763-B635A4E69A8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0" creationId="{E462B411-115C-4EE2-9D1A-55CA9BF04A30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1" creationId="{64C44765-59F4-4377-A433-05EDA915B9BA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2" creationId="{2126C2E8-AD83-42A1-BD4F-89048EECF263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4" creationId="{C46CF7B2-90C8-4BF8-A37E-1856A9F3196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5" creationId="{80C610B4-03AE-4756-9282-79A9FC0C757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6" creationId="{F793A17E-53D0-409A-BEF7-21F83ABF9D0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7" creationId="{6613D9F5-5DD4-454B-890D-8342D73F4434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8" creationId="{2502EB0E-2CF1-4432-AB8E-5A71B453F77C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89" creationId="{972107A0-4996-4E0F-946B-3456C1EFAFB0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0" creationId="{57395569-5A4C-4551-99D7-CBAAD298062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1" creationId="{2A469051-C13F-4F8E-A1F2-FBF8A312B152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2" creationId="{E1D9F57B-CE0B-4B13-B7A2-63B0B01102EE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3" creationId="{C9EC868B-5ED3-44DA-AC8A-04C7351E9D71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4" creationId="{58CEBB7B-D301-4FC7-AFCC-7A6432181D79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5" creationId="{4AD79666-9E08-4B78-B185-22C45D290A7B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6" creationId="{31A48C9E-99CA-458D-8063-5B8C6AC92C0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7" creationId="{BECBBC49-0857-4E40-9C86-4EBC724AEEF3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8" creationId="{CD7DDA1D-C932-469D-85C3-A80E13020027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99" creationId="{955972A4-D272-42EC-88CF-2377759EF8D5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00" creationId="{1EF2F760-3455-428D-9C0A-BF203494BA8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01" creationId="{227E95BE-486A-4C63-8C5C-1874EC2EC28A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02" creationId="{5E3CE3D4-DE0C-4A3E-914D-39916C6F7847}"/>
          </ac:spMkLst>
        </pc:spChg>
        <pc:spChg chg="add mod">
          <ac:chgData name="王嘉田" userId="d8c01ff2-a2e4-462f-bcc4-f0134513cff9" providerId="ADAL" clId="{AD8C9409-9649-4454-B7A8-87A571453889}" dt="2019-11-17T01:39:28.448" v="8950" actId="1076"/>
          <ac:spMkLst>
            <pc:docMk/>
            <pc:sldMk cId="3478151757" sldId="329"/>
            <ac:spMk id="103" creationId="{8D8C54B3-09C9-4AC7-B9BD-5781491DDFA8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04" creationId="{93B817EF-E920-49AD-A0F7-F9015A0C40F2}"/>
          </ac:spMkLst>
        </pc:spChg>
        <pc:spChg chg="add mod ord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15" creationId="{91DF62EC-59B4-4916-9812-D25934C670FB}"/>
          </ac:spMkLst>
        </pc:spChg>
        <pc:spChg chg="add mod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36" creationId="{7AE4222B-0468-4B1E-80A7-D3F163C025FD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53" creationId="{B49078D0-D6E1-4E9B-AAC0-DEC9B7C8E4C6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58" creationId="{0DF8F72A-9C99-4921-A4CC-D2DA3510D35C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60" creationId="{647FEA9F-395E-49AD-B959-62E34AC80784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79" creationId="{8A4860F9-3452-4E41-ACA7-D6AB69F28B5A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80" creationId="{AB660EFD-16D3-4A94-9776-D7670D748F59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81" creationId="{F1F10334-49A3-4CE7-AC44-B3A6C4EB31CD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82" creationId="{989C86A1-482C-4BCC-9D84-AFA148999559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83" creationId="{636936EA-A8E4-4D95-80D0-D80832BC2153}"/>
          </ac:spMkLst>
        </pc:spChg>
        <pc:spChg chg="mod topLvl">
          <ac:chgData name="王嘉田" userId="d8c01ff2-a2e4-462f-bcc4-f0134513cff9" providerId="ADAL" clId="{AD8C9409-9649-4454-B7A8-87A571453889}" dt="2019-11-16T07:40:07.646" v="5097" actId="164"/>
          <ac:spMkLst>
            <pc:docMk/>
            <pc:sldMk cId="3478151757" sldId="329"/>
            <ac:spMk id="184" creationId="{5BAE8BC4-BC9C-4392-888A-04C39730EB34}"/>
          </ac:spMkLst>
        </pc:spChg>
        <pc:grpChg chg="mod topLvl">
          <ac:chgData name="王嘉田" userId="d8c01ff2-a2e4-462f-bcc4-f0134513cff9" providerId="ADAL" clId="{AD8C9409-9649-4454-B7A8-87A571453889}" dt="2019-11-16T07:40:07.646" v="5097" actId="164"/>
          <ac:grpSpMkLst>
            <pc:docMk/>
            <pc:sldMk cId="3478151757" sldId="329"/>
            <ac:grpSpMk id="20" creationId="{BDC439D7-9458-4BEB-A142-7CE5978CFF2C}"/>
          </ac:grpSpMkLst>
        </pc:grpChg>
        <pc:grpChg chg="mod topLvl">
          <ac:chgData name="王嘉田" userId="d8c01ff2-a2e4-462f-bcc4-f0134513cff9" providerId="ADAL" clId="{AD8C9409-9649-4454-B7A8-87A571453889}" dt="2019-11-16T07:40:07.646" v="5097" actId="164"/>
          <ac:grpSpMkLst>
            <pc:docMk/>
            <pc:sldMk cId="3478151757" sldId="329"/>
            <ac:grpSpMk id="37" creationId="{D9550B19-6B94-4D9E-833E-6E78E2EE8BC7}"/>
          </ac:grpSpMkLst>
        </pc:grpChg>
        <pc:grpChg chg="mod topLvl">
          <ac:chgData name="王嘉田" userId="d8c01ff2-a2e4-462f-bcc4-f0134513cff9" providerId="ADAL" clId="{AD8C9409-9649-4454-B7A8-87A571453889}" dt="2019-11-16T07:40:07.646" v="5097" actId="164"/>
          <ac:grpSpMkLst>
            <pc:docMk/>
            <pc:sldMk cId="3478151757" sldId="329"/>
            <ac:grpSpMk id="67" creationId="{81B1CB05-F3CD-40CE-8D17-A606DFA9058D}"/>
          </ac:grpSpMkLst>
        </pc:grpChg>
        <pc:grpChg chg="add mod">
          <ac:chgData name="王嘉田" userId="d8c01ff2-a2e4-462f-bcc4-f0134513cff9" providerId="ADAL" clId="{AD8C9409-9649-4454-B7A8-87A571453889}" dt="2019-11-16T07:40:07.646" v="5097" actId="164"/>
          <ac:grpSpMkLst>
            <pc:docMk/>
            <pc:sldMk cId="3478151757" sldId="329"/>
            <ac:grpSpMk id="118" creationId="{25C25F8F-C4E9-4DA0-A0D2-CE198D2A8E80}"/>
          </ac:grpSpMkLst>
        </pc:grpChg>
        <pc:grpChg chg="add mod">
          <ac:chgData name="王嘉田" userId="d8c01ff2-a2e4-462f-bcc4-f0134513cff9" providerId="ADAL" clId="{AD8C9409-9649-4454-B7A8-87A571453889}" dt="2019-11-16T07:40:07.646" v="5097" actId="164"/>
          <ac:grpSpMkLst>
            <pc:docMk/>
            <pc:sldMk cId="3478151757" sldId="329"/>
            <ac:grpSpMk id="130" creationId="{E10958E9-0D11-4D3A-815B-7B5564597B45}"/>
          </ac:grpSpMkLst>
        </pc:grpChg>
        <pc:grpChg chg="del mod">
          <ac:chgData name="王嘉田" userId="d8c01ff2-a2e4-462f-bcc4-f0134513cff9" providerId="ADAL" clId="{AD8C9409-9649-4454-B7A8-87A571453889}" dt="2019-11-16T05:19:45.418" v="4518" actId="165"/>
          <ac:grpSpMkLst>
            <pc:docMk/>
            <pc:sldMk cId="3478151757" sldId="329"/>
            <ac:grpSpMk id="220" creationId="{7C85D9E8-050A-414A-B4D8-9FA78DB35B27}"/>
          </ac:grpSpMkLst>
        </pc:grpChg>
        <pc:picChg chg="mod topLvl">
          <ac:chgData name="王嘉田" userId="d8c01ff2-a2e4-462f-bcc4-f0134513cff9" providerId="ADAL" clId="{AD8C9409-9649-4454-B7A8-87A571453889}" dt="2019-11-16T07:40:07.646" v="5097" actId="164"/>
          <ac:picMkLst>
            <pc:docMk/>
            <pc:sldMk cId="3478151757" sldId="329"/>
            <ac:picMk id="3" creationId="{0619BABA-8ECF-4E40-86C7-3FD3317FF207}"/>
          </ac:picMkLst>
        </pc:pic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0" creationId="{BFD45670-6D28-45B7-91EF-74FF58E237F8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1" creationId="{3AD7BE49-F187-42C2-834B-77A5F30D66AA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2" creationId="{FEACE103-465B-4B0D-BD97-5CEFDA619F3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3" creationId="{16BBF0FA-444A-4453-B050-88ECD45CD484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4" creationId="{5C439AD7-4231-4E2D-8914-570C9B898DAC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6" creationId="{AA1E6BF3-B090-4739-BC8D-5FBC8ED3B71A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8" creationId="{58A21D1D-7716-4558-9205-C1078DE47208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9" creationId="{C20F5C5E-F7F7-4AB3-9F3C-A162D396A9E5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26" creationId="{0B07D6EB-4C7E-413A-BFBD-3D8A107D6B1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1" creationId="{54FC1ADD-34E2-4693-B014-B95C25115389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2" creationId="{FF5D6EEE-67B0-4B54-BAAD-DAE0D9F4BBB5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3" creationId="{2C453222-18F1-4081-8A6A-D620BB572C56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4" creationId="{BFEB1084-69C6-48D0-976A-B06AD2CB25DB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5" creationId="{292CAC80-8ED7-48A2-9696-945C481C01C2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36" creationId="{2D8B4C7A-64B9-4C0A-9BDA-E8DD3BC23BF3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40" creationId="{26723BB5-6D1C-4581-9ADD-A38CD30CF281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44" creationId="{93B2F461-3124-482D-819A-14E34DAE4DD8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45" creationId="{495B10C0-58EA-4A0D-9B77-8E75BC563D9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46" creationId="{36A66994-4478-4ABE-AEDF-6200A6E77480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52" creationId="{D8B72B0B-7BF0-44EC-BDAA-41FEDBDE3858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53" creationId="{63968DFA-443E-4E4B-87D2-6F795D78328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54" creationId="{ADDD5168-F730-42DD-B70C-527C18C50A8A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62" creationId="{466BBF76-6649-4A58-9E61-3D5CA32AFA20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65" creationId="{4B1F6F4C-4CD4-4391-AF06-A703A79A9406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66" creationId="{112EF24D-CF5B-466D-AB94-9D6A3247318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70" creationId="{663BD9D1-5F61-4250-A0A2-7FB704DF177D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83" creationId="{02F14FC6-131A-40FF-9451-C6DD031F25CD}"/>
          </ac:cxnSpMkLst>
        </pc:cxnChg>
        <pc:cxnChg chg="add mod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33" creationId="{2910139F-2611-4136-9D2E-6F36C499A19C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64" creationId="{7C4B15F3-48CB-44E7-A542-03CF98B9901D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66" creationId="{2D949B3C-7F81-4B1E-B49B-65550B6D089D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78" creationId="{98D1866A-DDD9-4111-9B6C-7D822B468557}"/>
          </ac:cxnSpMkLst>
        </pc:cxnChg>
        <pc:cxnChg chg="mod topLvl">
          <ac:chgData name="王嘉田" userId="d8c01ff2-a2e4-462f-bcc4-f0134513cff9" providerId="ADAL" clId="{AD8C9409-9649-4454-B7A8-87A571453889}" dt="2019-11-16T07:40:07.646" v="5097" actId="164"/>
          <ac:cxnSpMkLst>
            <pc:docMk/>
            <pc:sldMk cId="3478151757" sldId="329"/>
            <ac:cxnSpMk id="193" creationId="{97C66AD7-30F9-4157-ACC3-A4A9FEFBD45A}"/>
          </ac:cxnSpMkLst>
        </pc:cxnChg>
      </pc:sldChg>
      <pc:sldChg chg="addSp delSp modSp add ord">
        <pc:chgData name="王嘉田" userId="d8c01ff2-a2e4-462f-bcc4-f0134513cff9" providerId="ADAL" clId="{AD8C9409-9649-4454-B7A8-87A571453889}" dt="2019-11-17T01:40:16.999" v="8951" actId="1076"/>
        <pc:sldMkLst>
          <pc:docMk/>
          <pc:sldMk cId="0" sldId="330"/>
        </pc:sldMkLst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5" creationId="{05AC1836-50D3-49B1-B30C-3734A88144D5}"/>
          </ac:spMkLst>
        </pc:spChg>
        <pc:spChg chg="add del mod">
          <ac:chgData name="王嘉田" userId="d8c01ff2-a2e4-462f-bcc4-f0134513cff9" providerId="ADAL" clId="{AD8C9409-9649-4454-B7A8-87A571453889}" dt="2019-11-16T08:15:22.190" v="5119"/>
          <ac:spMkLst>
            <pc:docMk/>
            <pc:sldMk cId="0" sldId="330"/>
            <ac:spMk id="36" creationId="{C42C6617-8750-4644-A932-DB73F981EC71}"/>
          </ac:spMkLst>
        </pc:spChg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7" creationId="{D01E3E3A-3688-4B18-89D1-30D3CA8AA685}"/>
          </ac:spMkLst>
        </pc:spChg>
        <pc:spChg chg="add del mod">
          <ac:chgData name="王嘉田" userId="d8c01ff2-a2e4-462f-bcc4-f0134513cff9" providerId="ADAL" clId="{AD8C9409-9649-4454-B7A8-87A571453889}" dt="2019-11-16T13:35:22.945" v="8234" actId="478"/>
          <ac:spMkLst>
            <pc:docMk/>
            <pc:sldMk cId="0" sldId="330"/>
            <ac:spMk id="55" creationId="{03891512-E0A7-4C15-B2FE-F7725630B8BA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2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2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4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6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6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6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7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8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8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8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90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08:23:21.972" v="5235" actId="1036"/>
          <ac:spMkLst>
            <pc:docMk/>
            <pc:sldMk cId="0" sldId="330"/>
            <ac:spMk id="192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08:24:38.443" v="5252" actId="1076"/>
          <ac:spMkLst>
            <pc:docMk/>
            <pc:sldMk cId="0" sldId="330"/>
            <ac:spMk id="19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9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9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19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0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0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0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1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2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3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3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32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08:12:28.107" v="5099" actId="478"/>
          <ac:spMkLst>
            <pc:docMk/>
            <pc:sldMk cId="0" sldId="330"/>
            <ac:spMk id="23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36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41" creationId="{7655F7FD-FD46-4689-8A63-39AB0AF85E5B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4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43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49" creationId="{FF4C5402-635B-4E75-B60D-785529FFCA96}"/>
          </ac:spMkLst>
        </pc:spChg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0" creationId="{E72A4E3E-84BE-469B-AA90-8E3840488882}"/>
          </ac:spMkLst>
        </pc:spChg>
        <pc:spChg chg="add mod">
          <ac:chgData name="王嘉田" userId="d8c01ff2-a2e4-462f-bcc4-f0134513cff9" providerId="ADAL" clId="{AD8C9409-9649-4454-B7A8-87A571453889}" dt="2019-11-17T01:40:16.999" v="8951" actId="1076"/>
          <ac:spMkLst>
            <pc:docMk/>
            <pc:sldMk cId="0" sldId="330"/>
            <ac:spMk id="251" creationId="{E649E8E8-385D-4CFC-B5CB-8E7495F84906}"/>
          </ac:spMkLst>
        </pc:spChg>
        <pc:spChg chg="add mod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2" creationId="{EFC63443-B290-40BA-B470-C1CF7F98BF53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5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6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7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4" creationId="{00000000-0000-0000-0000-000000000000}"/>
          </ac:spMkLst>
        </pc:spChg>
        <pc:spChg chg="add 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5" creationId="{451CA025-1118-4D7B-A3F3-0F95752D9700}"/>
          </ac:spMkLst>
        </pc:spChg>
        <pc:spChg chg="add 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6" creationId="{3D6BEAE8-BEDA-4B3E-A3D9-B4DD17562536}"/>
          </ac:spMkLst>
        </pc:spChg>
        <pc:spChg chg="add 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7" creationId="{69CE1E45-A087-4BC3-8F23-E98DAAAA0992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28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0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3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3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4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5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8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8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9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9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39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0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1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4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5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6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05.287" v="8619" actId="164"/>
          <ac:spMkLst>
            <pc:docMk/>
            <pc:sldMk cId="0" sldId="330"/>
            <ac:spMk id="461" creationId="{00000000-0000-0000-0000-000000000000}"/>
          </ac:spMkLst>
        </pc:spChg>
        <pc:grpChg chg="add mod">
          <ac:chgData name="王嘉田" userId="d8c01ff2-a2e4-462f-bcc4-f0134513cff9" providerId="ADAL" clId="{AD8C9409-9649-4454-B7A8-87A571453889}" dt="2019-11-16T14:37:57.743" v="8648" actId="1036"/>
          <ac:grpSpMkLst>
            <pc:docMk/>
            <pc:sldMk cId="0" sldId="330"/>
            <ac:grpSpMk id="15" creationId="{4A247D38-A38F-4963-A0C2-62F61B70D9C3}"/>
          </ac:grpSpMkLst>
        </pc:grpChg>
        <pc:grpChg chg="add del mod">
          <ac:chgData name="王嘉田" userId="d8c01ff2-a2e4-462f-bcc4-f0134513cff9" providerId="ADAL" clId="{AD8C9409-9649-4454-B7A8-87A571453889}" dt="2019-11-16T06:40:05.601" v="4787" actId="165"/>
          <ac:grpSpMkLst>
            <pc:docMk/>
            <pc:sldMk cId="0" sldId="330"/>
            <ac:grpSpMk id="33" creationId="{C7046917-6B40-4871-BE62-7B4120AED031}"/>
          </ac:grpSpMkLst>
        </pc:grpChg>
        <pc:grpChg chg="add del mod">
          <ac:chgData name="王嘉田" userId="d8c01ff2-a2e4-462f-bcc4-f0134513cff9" providerId="ADAL" clId="{AD8C9409-9649-4454-B7A8-87A571453889}" dt="2019-11-16T14:36:39.706" v="8618" actId="165"/>
          <ac:grpSpMkLst>
            <pc:docMk/>
            <pc:sldMk cId="0" sldId="330"/>
            <ac:grpSpMk id="34" creationId="{87760CB2-7242-4443-BA1B-D083C34EC527}"/>
          </ac:grpSpMkLst>
        </pc:grpChg>
        <pc:grpChg chg="mod topLvl">
          <ac:chgData name="王嘉田" userId="d8c01ff2-a2e4-462f-bcc4-f0134513cff9" providerId="ADAL" clId="{AD8C9409-9649-4454-B7A8-87A571453889}" dt="2019-11-16T14:37:05.287" v="8619" actId="164"/>
          <ac:grpSpMkLst>
            <pc:docMk/>
            <pc:sldMk cId="0" sldId="330"/>
            <ac:grpSpMk id="162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05.287" v="8619" actId="164"/>
          <ac:grpSpMkLst>
            <pc:docMk/>
            <pc:sldMk cId="0" sldId="330"/>
            <ac:grpSpMk id="184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05.287" v="8619" actId="164"/>
          <ac:grpSpMkLst>
            <pc:docMk/>
            <pc:sldMk cId="0" sldId="330"/>
            <ac:grpSpMk id="187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05.287" v="8619" actId="164"/>
          <ac:grpSpMkLst>
            <pc:docMk/>
            <pc:sldMk cId="0" sldId="330"/>
            <ac:grpSpMk id="191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05.287" v="8619" actId="164"/>
          <ac:grpSpMkLst>
            <pc:docMk/>
            <pc:sldMk cId="0" sldId="330"/>
            <ac:grpSpMk id="195" creationId="{00000000-0000-0000-0000-000000000000}"/>
          </ac:grpSpMkLst>
        </pc:grpChg>
        <pc:picChg chg="mod topLvl">
          <ac:chgData name="王嘉田" userId="d8c01ff2-a2e4-462f-bcc4-f0134513cff9" providerId="ADAL" clId="{AD8C9409-9649-4454-B7A8-87A571453889}" dt="2019-11-16T14:37:05.287" v="8619" actId="164"/>
          <ac:picMkLst>
            <pc:docMk/>
            <pc:sldMk cId="0" sldId="330"/>
            <ac:picMk id="233" creationId="{00000000-0000-0000-0000-000000000000}"/>
          </ac:picMkLst>
        </pc:pic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3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6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6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6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7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7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7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8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8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87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9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9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0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0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0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1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1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2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2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3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3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4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5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5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6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6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16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0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0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03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0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0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3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37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3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3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7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24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34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36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36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38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403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05.287" v="8619" actId="164"/>
          <ac:cxnSpMkLst>
            <pc:docMk/>
            <pc:sldMk cId="0" sldId="330"/>
            <ac:cxnSpMk id="410" creationId="{00000000-0000-0000-0000-000000000000}"/>
          </ac:cxnSpMkLst>
        </pc:cxnChg>
      </pc:sldChg>
      <pc:sldChg chg="addSp delSp modSp add">
        <pc:chgData name="王嘉田" userId="d8c01ff2-a2e4-462f-bcc4-f0134513cff9" providerId="ADAL" clId="{AD8C9409-9649-4454-B7A8-87A571453889}" dt="2019-11-17T01:39:16.573" v="8949"/>
        <pc:sldMkLst>
          <pc:docMk/>
          <pc:sldMk cId="2740461462" sldId="331"/>
        </pc:sldMkLst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" creationId="{95B9BCE6-878A-4307-B674-FD64BB02BF1E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" creationId="{9C7D5BF3-3681-46A3-AC67-477AEAFCE80D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" creationId="{AFCF777A-7468-4950-BBB3-98A83F02CB08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6" creationId="{2C56A769-10B6-41DA-AFE8-43A0B84FFEE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" creationId="{B6233123-A92A-4EDB-BA48-5C5574FC3D07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" creationId="{D92DB4CE-EA84-4982-A65C-F8764F6076C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" creationId="{72466CEC-8D78-4686-B68B-E2A7C46F53AF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7" creationId="{F7E767AA-A3AD-4D3B-9B51-14D7D6E99FD4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3" creationId="{67AB4480-DEE1-4763-8BB6-DBE5108B1586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4" creationId="{051AA13E-3570-4998-B05F-E71918AD57F4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5" creationId="{45C4DB39-D422-4CC7-9ADB-F671510DA2E1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7" creationId="{D26CBF9D-E0E1-46A7-A930-3A5C543CF520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8" creationId="{98402C44-B9D9-487D-A36B-8F0BF9233DD2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29" creationId="{A5062C9E-D9BB-45D0-B182-366237833D3E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30" creationId="{3E00A94E-9963-4ED7-89D5-6B609F42360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1" creationId="{6C4235D9-B37F-45CF-A0C1-8ACF356A208F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2" creationId="{193443E2-AFCC-4BD5-A8A0-F5D17723373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3" creationId="{D3B59AE5-B3E0-4242-AC46-16EB2C473E86}"/>
          </ac:spMkLst>
        </pc:spChg>
        <pc:spChg chg="del">
          <ac:chgData name="王嘉田" userId="d8c01ff2-a2e4-462f-bcc4-f0134513cff9" providerId="ADAL" clId="{AD8C9409-9649-4454-B7A8-87A571453889}" dt="2019-11-16T07:00:03.181" v="4856" actId="478"/>
          <ac:spMkLst>
            <pc:docMk/>
            <pc:sldMk cId="2740461462" sldId="331"/>
            <ac:spMk id="47" creationId="{43DCB1A2-3E54-4A3A-8AD8-2BCF0AEEA00C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8" creationId="{0B2928CE-3448-424E-8A2E-D3D6CADE55E1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49" creationId="{97CEDCB8-6A04-4D37-9211-8997C0E3A3E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0" creationId="{E2046977-589A-440F-AEF9-B0392A13CEDF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1" creationId="{E486A002-DC63-45CE-BDD5-C67435084EF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5" creationId="{A4BC5008-F28C-42F1-AC18-394372CEAA7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6" creationId="{46F917AE-B3AF-49B4-BF2C-9245626AB7B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7" creationId="{9AA0E795-EBBD-44F9-B15F-9974AD667E42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8" creationId="{CC6BEEE1-DDB0-44E8-9DC1-865688808D77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59" creationId="{BE2431B1-1E08-463C-B208-02724140B948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60" creationId="{932540E3-D35E-4207-B6C3-3FAF625183E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61" creationId="{EC370C62-D515-45AA-A92E-26A9A1580589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63" creationId="{37A0515A-1897-421A-8DB8-5279BA96A409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64" creationId="{0F843822-1FE7-4105-B501-D6E4F05B4D9D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1" creationId="{070629DE-EAF6-4B44-AA88-8AB97BF97067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2" creationId="{77BF8541-3FC5-4D28-AE93-DE7F3F748F0D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3" creationId="{A1FED8BB-5640-4E72-844F-1F7659C13AA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4" creationId="{E494EB2E-C6FE-4DF6-82D8-CC898DD05188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5" creationId="{24090B2E-849B-4BB0-9E32-798CE7E2D6B6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6" creationId="{55902A55-6970-4518-8203-173C25F6A0CF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7" creationId="{52BDD423-2386-4C7D-B1D2-EEB0E8F8503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8" creationId="{2ACAACB5-4665-4189-9770-E24D5D1DC11C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79" creationId="{B2B0327A-3956-4E02-A763-B635A4E69A8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0" creationId="{E462B411-115C-4EE2-9D1A-55CA9BF04A30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1" creationId="{64C44765-59F4-4377-A433-05EDA915B9B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2" creationId="{2126C2E8-AD83-42A1-BD4F-89048EECF26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4" creationId="{C46CF7B2-90C8-4BF8-A37E-1856A9F3196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5" creationId="{80C610B4-03AE-4756-9282-79A9FC0C7577}"/>
          </ac:spMkLst>
        </pc:spChg>
        <pc:spChg chg="del">
          <ac:chgData name="王嘉田" userId="d8c01ff2-a2e4-462f-bcc4-f0134513cff9" providerId="ADAL" clId="{AD8C9409-9649-4454-B7A8-87A571453889}" dt="2019-11-16T07:10:57.170" v="4885" actId="478"/>
          <ac:spMkLst>
            <pc:docMk/>
            <pc:sldMk cId="2740461462" sldId="331"/>
            <ac:spMk id="86" creationId="{F793A17E-53D0-409A-BEF7-21F83ABF9D0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7" creationId="{6613D9F5-5DD4-454B-890D-8342D73F4434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8" creationId="{2502EB0E-2CF1-4432-AB8E-5A71B453F77C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89" creationId="{972107A0-4996-4E0F-946B-3456C1EFAFB0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0" creationId="{57395569-5A4C-4551-99D7-CBAAD2980628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1" creationId="{2A469051-C13F-4F8E-A1F2-FBF8A312B152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2" creationId="{E1D9F57B-CE0B-4B13-B7A2-63B0B01102EE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3" creationId="{C9EC868B-5ED3-44DA-AC8A-04C7351E9D71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4" creationId="{58CEBB7B-D301-4FC7-AFCC-7A6432181D79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5" creationId="{4AD79666-9E08-4B78-B185-22C45D290A7B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6" creationId="{31A48C9E-99CA-458D-8063-5B8C6AC92C0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7" creationId="{BECBBC49-0857-4E40-9C86-4EBC724AEEF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8" creationId="{CD7DDA1D-C932-469D-85C3-A80E13020027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99" creationId="{955972A4-D272-42EC-88CF-2377759EF8D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00" creationId="{1EF2F760-3455-428D-9C0A-BF203494BA88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01" creationId="{227E95BE-486A-4C63-8C5C-1874EC2EC28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02" creationId="{5E3CE3D4-DE0C-4A3E-914D-39916C6F7847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04" creationId="{93B817EF-E920-49AD-A0F7-F9015A0C40F2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15" creationId="{91DF62EC-59B4-4916-9812-D25934C670FB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22" creationId="{57C32CA0-9601-4901-90C7-BA26863AAB69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23" creationId="{8265C148-66B7-4446-81FE-C19DD369D99A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29" creationId="{CBA96D9A-FE6E-4077-8F38-0805DA6DD77A}"/>
          </ac:spMkLst>
        </pc:spChg>
        <pc:spChg chg="add mod or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34" creationId="{D92BB91F-90AD-481A-A1C8-BE5B3D363613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35" creationId="{8AA7719D-ABB9-4868-ADF5-0750E9BEBE20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36" creationId="{7AE4222B-0468-4B1E-80A7-D3F163C025FD}"/>
          </ac:spMkLst>
        </pc:spChg>
        <pc:spChg chg="add mod or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37" creationId="{8BCC154F-65F8-4F4C-BE30-EA86D6D3F510}"/>
          </ac:spMkLst>
        </pc:spChg>
        <pc:spChg chg="add mod">
          <ac:chgData name="王嘉田" userId="d8c01ff2-a2e4-462f-bcc4-f0134513cff9" providerId="ADAL" clId="{AD8C9409-9649-4454-B7A8-87A571453889}" dt="2019-11-16T07:12:38.298" v="4892" actId="571"/>
          <ac:spMkLst>
            <pc:docMk/>
            <pc:sldMk cId="2740461462" sldId="331"/>
            <ac:spMk id="138" creationId="{82E720D0-F823-4F66-B146-9AF283BE5F1F}"/>
          </ac:spMkLst>
        </pc:spChg>
        <pc:spChg chg="add mod">
          <ac:chgData name="王嘉田" userId="d8c01ff2-a2e4-462f-bcc4-f0134513cff9" providerId="ADAL" clId="{AD8C9409-9649-4454-B7A8-87A571453889}" dt="2019-11-16T07:12:38.298" v="4892" actId="571"/>
          <ac:spMkLst>
            <pc:docMk/>
            <pc:sldMk cId="2740461462" sldId="331"/>
            <ac:spMk id="139" creationId="{018A9949-8BCA-4E9D-91E9-D5D04B195773}"/>
          </ac:spMkLst>
        </pc:spChg>
        <pc:spChg chg="add mod">
          <ac:chgData name="王嘉田" userId="d8c01ff2-a2e4-462f-bcc4-f0134513cff9" providerId="ADAL" clId="{AD8C9409-9649-4454-B7A8-87A571453889}" dt="2019-11-16T07:12:37.330" v="4891" actId="571"/>
          <ac:spMkLst>
            <pc:docMk/>
            <pc:sldMk cId="2740461462" sldId="331"/>
            <ac:spMk id="140" creationId="{C2858682-230E-46FF-AAE3-5252A05D97E8}"/>
          </ac:spMkLst>
        </pc:spChg>
        <pc:spChg chg="add mod">
          <ac:chgData name="王嘉田" userId="d8c01ff2-a2e4-462f-bcc4-f0134513cff9" providerId="ADAL" clId="{AD8C9409-9649-4454-B7A8-87A571453889}" dt="2019-11-16T07:12:37.330" v="4891" actId="571"/>
          <ac:spMkLst>
            <pc:docMk/>
            <pc:sldMk cId="2740461462" sldId="331"/>
            <ac:spMk id="141" creationId="{048C2C1D-4876-4D7C-B773-A3DB3C231966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42" creationId="{C1764F9A-A7CF-4CC9-8A2A-8DE21ED3A8E0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43" creationId="{98697E4D-DACC-4836-87F4-558C0801CC9C}"/>
          </ac:spMkLst>
        </pc:spChg>
        <pc:spChg chg="add mod or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44" creationId="{4F01C454-798A-4419-8C07-C2F42EE72A4B}"/>
          </ac:spMkLst>
        </pc:spChg>
        <pc:spChg chg="add mod">
          <ac:chgData name="王嘉田" userId="d8c01ff2-a2e4-462f-bcc4-f0134513cff9" providerId="ADAL" clId="{AD8C9409-9649-4454-B7A8-87A571453889}" dt="2019-11-17T01:39:16.573" v="8949"/>
          <ac:spMkLst>
            <pc:docMk/>
            <pc:sldMk cId="2740461462" sldId="331"/>
            <ac:spMk id="145" creationId="{CE73A852-DEE4-43E2-A5A5-79E6C35A8145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1" creationId="{DFE01408-C51F-445F-86ED-2165FE4E8605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2" creationId="{A149E6D1-1D81-42B9-A7C7-C167C19273BF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3" creationId="{B49078D0-D6E1-4E9B-AAC0-DEC9B7C8E4C6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5" creationId="{CD0FCEE6-C155-4F4A-B5FB-F4C2C3735362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8" creationId="{0DF8F72A-9C99-4921-A4CC-D2DA3510D35C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59" creationId="{38EA3378-8C0E-4495-9D13-9D223B42D0F5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60" creationId="{647FEA9F-395E-49AD-B959-62E34AC80784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61" creationId="{3AC3508C-B96E-4623-A7C1-EEB50E8BCC62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63" creationId="{4F97FB17-778A-4C62-BC35-2B52853CDDCA}"/>
          </ac:spMkLst>
        </pc:spChg>
        <pc:spChg chg="mod">
          <ac:chgData name="王嘉田" userId="d8c01ff2-a2e4-462f-bcc4-f0134513cff9" providerId="ADAL" clId="{AD8C9409-9649-4454-B7A8-87A571453889}" dt="2019-11-16T07:31:40.110" v="5055" actId="208"/>
          <ac:spMkLst>
            <pc:docMk/>
            <pc:sldMk cId="2740461462" sldId="331"/>
            <ac:spMk id="170" creationId="{39448E68-430A-4B0B-BEA3-B07715199D55}"/>
          </ac:spMkLst>
        </pc:spChg>
        <pc:spChg chg="mod">
          <ac:chgData name="王嘉田" userId="d8c01ff2-a2e4-462f-bcc4-f0134513cff9" providerId="ADAL" clId="{AD8C9409-9649-4454-B7A8-87A571453889}" dt="2019-11-16T07:34:09.028" v="5075" actId="1076"/>
          <ac:spMkLst>
            <pc:docMk/>
            <pc:sldMk cId="2740461462" sldId="331"/>
            <ac:spMk id="171" creationId="{1991AA5B-6B93-47BC-9D67-DFECF817F99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79" creationId="{8A4860F9-3452-4E41-ACA7-D6AB69F28B5A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80" creationId="{AB660EFD-16D3-4A94-9776-D7670D748F59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81" creationId="{F1F10334-49A3-4CE7-AC44-B3A6C4EB31CD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82" creationId="{989C86A1-482C-4BCC-9D84-AFA148999559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83" creationId="{636936EA-A8E4-4D95-80D0-D80832BC2153}"/>
          </ac:spMkLst>
        </pc:spChg>
        <pc:spChg chg="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84" creationId="{5BAE8BC4-BC9C-4392-888A-04C39730EB34}"/>
          </ac:spMkLst>
        </pc:spChg>
        <pc:spChg chg="add mod">
          <ac:chgData name="王嘉田" userId="d8c01ff2-a2e4-462f-bcc4-f0134513cff9" providerId="ADAL" clId="{AD8C9409-9649-4454-B7A8-87A571453889}" dt="2019-11-16T07:39:14.537" v="5096" actId="164"/>
          <ac:spMkLst>
            <pc:docMk/>
            <pc:sldMk cId="2740461462" sldId="331"/>
            <ac:spMk id="194" creationId="{98A8E2E5-D9FE-4A4F-8DAB-FDEE33405D3E}"/>
          </ac:spMkLst>
        </pc:spChg>
        <pc:grpChg chg="mod">
          <ac:chgData name="王嘉田" userId="d8c01ff2-a2e4-462f-bcc4-f0134513cff9" providerId="ADAL" clId="{AD8C9409-9649-4454-B7A8-87A571453889}" dt="2019-11-16T07:39:14.537" v="5096" actId="164"/>
          <ac:grpSpMkLst>
            <pc:docMk/>
            <pc:sldMk cId="2740461462" sldId="331"/>
            <ac:grpSpMk id="20" creationId="{BDC439D7-9458-4BEB-A142-7CE5978CFF2C}"/>
          </ac:grpSpMkLst>
        </pc:grpChg>
        <pc:grpChg chg="mod">
          <ac:chgData name="王嘉田" userId="d8c01ff2-a2e4-462f-bcc4-f0134513cff9" providerId="ADAL" clId="{AD8C9409-9649-4454-B7A8-87A571453889}" dt="2019-11-16T07:39:14.537" v="5096" actId="164"/>
          <ac:grpSpMkLst>
            <pc:docMk/>
            <pc:sldMk cId="2740461462" sldId="331"/>
            <ac:grpSpMk id="37" creationId="{D9550B19-6B94-4D9E-833E-6E78E2EE8BC7}"/>
          </ac:grpSpMkLst>
        </pc:grpChg>
        <pc:grpChg chg="mod">
          <ac:chgData name="王嘉田" userId="d8c01ff2-a2e4-462f-bcc4-f0134513cff9" providerId="ADAL" clId="{AD8C9409-9649-4454-B7A8-87A571453889}" dt="2019-11-16T07:39:14.537" v="5096" actId="164"/>
          <ac:grpSpMkLst>
            <pc:docMk/>
            <pc:sldMk cId="2740461462" sldId="331"/>
            <ac:grpSpMk id="67" creationId="{81B1CB05-F3CD-40CE-8D17-A606DFA9058D}"/>
          </ac:grpSpMkLst>
        </pc:grpChg>
        <pc:grpChg chg="mod">
          <ac:chgData name="王嘉田" userId="d8c01ff2-a2e4-462f-bcc4-f0134513cff9" providerId="ADAL" clId="{AD8C9409-9649-4454-B7A8-87A571453889}" dt="2019-11-16T07:39:14.537" v="5096" actId="164"/>
          <ac:grpSpMkLst>
            <pc:docMk/>
            <pc:sldMk cId="2740461462" sldId="331"/>
            <ac:grpSpMk id="130" creationId="{E10958E9-0D11-4D3A-815B-7B5564597B45}"/>
          </ac:grpSpMkLst>
        </pc:grpChg>
        <pc:grpChg chg="add del mod">
          <ac:chgData name="王嘉田" userId="d8c01ff2-a2e4-462f-bcc4-f0134513cff9" providerId="ADAL" clId="{AD8C9409-9649-4454-B7A8-87A571453889}" dt="2019-11-16T07:36:40.269" v="5087" actId="478"/>
          <ac:grpSpMkLst>
            <pc:docMk/>
            <pc:sldMk cId="2740461462" sldId="331"/>
            <ac:grpSpMk id="169" creationId="{14E1B4EB-0964-41E7-B17A-15C8A5C59AC4}"/>
          </ac:grpSpMkLst>
        </pc:grpChg>
        <pc:grpChg chg="add mod">
          <ac:chgData name="王嘉田" userId="d8c01ff2-a2e4-462f-bcc4-f0134513cff9" providerId="ADAL" clId="{AD8C9409-9649-4454-B7A8-87A571453889}" dt="2019-11-16T07:39:14.537" v="5096" actId="164"/>
          <ac:grpSpMkLst>
            <pc:docMk/>
            <pc:sldMk cId="2740461462" sldId="331"/>
            <ac:grpSpMk id="197" creationId="{DFE7C0C8-66CE-4543-B3F9-E117B5C689D1}"/>
          </ac:grpSpMkLst>
        </pc:grpChg>
        <pc:picChg chg="mod">
          <ac:chgData name="王嘉田" userId="d8c01ff2-a2e4-462f-bcc4-f0134513cff9" providerId="ADAL" clId="{AD8C9409-9649-4454-B7A8-87A571453889}" dt="2019-11-16T07:39:14.537" v="5096" actId="164"/>
          <ac:picMkLst>
            <pc:docMk/>
            <pc:sldMk cId="2740461462" sldId="331"/>
            <ac:picMk id="3" creationId="{0619BABA-8ECF-4E40-86C7-3FD3317FF207}"/>
          </ac:picMkLst>
        </pc:pic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0" creationId="{BFD45670-6D28-45B7-91EF-74FF58E237F8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1" creationId="{3AD7BE49-F187-42C2-834B-77A5F30D66AA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2" creationId="{FEACE103-465B-4B0D-BD97-5CEFDA619F37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3" creationId="{16BBF0FA-444A-4453-B050-88ECD45CD484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4" creationId="{5C439AD7-4231-4E2D-8914-570C9B898DAC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6" creationId="{AA1E6BF3-B090-4739-BC8D-5FBC8ED3B71A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8" creationId="{58A21D1D-7716-4558-9205-C1078DE47208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9" creationId="{C20F5C5E-F7F7-4AB3-9F3C-A162D396A9E5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26" creationId="{0B07D6EB-4C7E-413A-BFBD-3D8A107D6B17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1" creationId="{54FC1ADD-34E2-4693-B014-B95C25115389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2" creationId="{FF5D6EEE-67B0-4B54-BAAD-DAE0D9F4BBB5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3" creationId="{2C453222-18F1-4081-8A6A-D620BB572C56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4" creationId="{BFEB1084-69C6-48D0-976A-B06AD2CB25DB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5" creationId="{292CAC80-8ED7-48A2-9696-945C481C01C2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36" creationId="{2D8B4C7A-64B9-4C0A-9BDA-E8DD3BC23BF3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40" creationId="{26723BB5-6D1C-4581-9ADD-A38CD30CF281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44" creationId="{93B2F461-3124-482D-819A-14E34DAE4DD8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45" creationId="{495B10C0-58EA-4A0D-9B77-8E75BC563D97}"/>
          </ac:cxnSpMkLst>
        </pc:cxnChg>
        <pc:cxnChg chg="del mod">
          <ac:chgData name="王嘉田" userId="d8c01ff2-a2e4-462f-bcc4-f0134513cff9" providerId="ADAL" clId="{AD8C9409-9649-4454-B7A8-87A571453889}" dt="2019-11-16T07:17:54.449" v="4961" actId="478"/>
          <ac:cxnSpMkLst>
            <pc:docMk/>
            <pc:sldMk cId="2740461462" sldId="331"/>
            <ac:cxnSpMk id="46" creationId="{36A66994-4478-4ABE-AEDF-6200A6E77480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52" creationId="{D8B72B0B-7BF0-44EC-BDAA-41FEDBDE3858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53" creationId="{63968DFA-443E-4E4B-87D2-6F795D783287}"/>
          </ac:cxnSpMkLst>
        </pc:cxnChg>
        <pc:cxnChg chg="del mod">
          <ac:chgData name="王嘉田" userId="d8c01ff2-a2e4-462f-bcc4-f0134513cff9" providerId="ADAL" clId="{AD8C9409-9649-4454-B7A8-87A571453889}" dt="2019-11-16T07:00:38.582" v="4861" actId="478"/>
          <ac:cxnSpMkLst>
            <pc:docMk/>
            <pc:sldMk cId="2740461462" sldId="331"/>
            <ac:cxnSpMk id="54" creationId="{ADDD5168-F730-42DD-B70C-527C18C50A8A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62" creationId="{466BBF76-6649-4A58-9E61-3D5CA32AFA20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65" creationId="{4B1F6F4C-4CD4-4391-AF06-A703A79A9406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66" creationId="{112EF24D-CF5B-466D-AB94-9D6A32473187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70" creationId="{663BD9D1-5F61-4250-A0A2-7FB704DF177D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83" creationId="{02F14FC6-131A-40FF-9451-C6DD031F25CD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33" creationId="{2910139F-2611-4136-9D2E-6F36C499A19C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46" creationId="{37CE6F1B-50D3-4ED0-998E-D0FC17F02AEE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50" creationId="{08A0B20D-7475-43BC-9349-2CF7C118D81A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62" creationId="{7C40F6C2-4F7D-4946-A816-AC53F715DA16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64" creationId="{7C4B15F3-48CB-44E7-A542-03CF98B9901D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66" creationId="{2D949B3C-7F81-4B1E-B49B-65550B6D089D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72" creationId="{397B3951-FF81-4ABB-A098-BD6534F19602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78" creationId="{98D1866A-DDD9-4111-9B6C-7D822B468557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85" creationId="{CDBA5AB7-84AF-4DC4-8668-EE2253F7F0AB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86" creationId="{3DBAFE41-848D-4C42-8437-463DD6EFAC7A}"/>
          </ac:cxnSpMkLst>
        </pc:cxnChg>
        <pc:cxnChg chg="add 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89" creationId="{5C666B7A-416E-4E8F-98FC-49658E2A8231}"/>
          </ac:cxnSpMkLst>
        </pc:cxnChg>
        <pc:cxnChg chg="mod">
          <ac:chgData name="王嘉田" userId="d8c01ff2-a2e4-462f-bcc4-f0134513cff9" providerId="ADAL" clId="{AD8C9409-9649-4454-B7A8-87A571453889}" dt="2019-11-16T07:39:14.537" v="5096" actId="164"/>
          <ac:cxnSpMkLst>
            <pc:docMk/>
            <pc:sldMk cId="2740461462" sldId="331"/>
            <ac:cxnSpMk id="193" creationId="{97C66AD7-30F9-4157-ACC3-A4A9FEFBD45A}"/>
          </ac:cxnSpMkLst>
        </pc:cxnChg>
      </pc:sldChg>
      <pc:sldChg chg="addSp delSp modSp add mod">
        <pc:chgData name="王嘉田" userId="d8c01ff2-a2e4-462f-bcc4-f0134513cff9" providerId="ADAL" clId="{AD8C9409-9649-4454-B7A8-87A571453889}" dt="2019-11-17T01:29:19.594" v="8693" actId="20577"/>
        <pc:sldMkLst>
          <pc:docMk/>
          <pc:sldMk cId="4962683" sldId="332"/>
        </pc:sldMkLst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2" creationId="{BCEB54E1-64E5-45EC-9000-1083714B995D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3" creationId="{90902EB4-F54A-4F22-A21C-5AD1B823407B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15" creationId="{A5D98D65-58E0-447F-B648-24416FB7BD01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16" creationId="{971E25B8-FE0B-49C4-B2B5-8F5B3922697C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17" creationId="{FE8042EA-A89B-4C73-A3F0-C772B50F4985}"/>
          </ac:spMkLst>
        </pc:spChg>
        <pc:spChg chg="add del mod">
          <ac:chgData name="王嘉田" userId="d8c01ff2-a2e4-462f-bcc4-f0134513cff9" providerId="ADAL" clId="{AD8C9409-9649-4454-B7A8-87A571453889}" dt="2019-11-16T12:10:29.065" v="5631" actId="478"/>
          <ac:spMkLst>
            <pc:docMk/>
            <pc:sldMk cId="4962683" sldId="332"/>
            <ac:spMk id="20" creationId="{FE4D617F-51FF-4186-8CC3-7AF2E4B00888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21" creationId="{06878CC8-2EC5-4970-8C65-5CEB74B51704}"/>
          </ac:spMkLst>
        </pc:spChg>
        <pc:spChg chg="add del mod">
          <ac:chgData name="王嘉田" userId="d8c01ff2-a2e4-462f-bcc4-f0134513cff9" providerId="ADAL" clId="{AD8C9409-9649-4454-B7A8-87A571453889}" dt="2019-11-16T12:14:15.173" v="5855" actId="1957"/>
          <ac:spMkLst>
            <pc:docMk/>
            <pc:sldMk cId="4962683" sldId="332"/>
            <ac:spMk id="23" creationId="{DBD588FC-9DB5-4FED-86E0-67163DD26AE2}"/>
          </ac:spMkLst>
        </pc:spChg>
        <pc:spChg chg="add del mod">
          <ac:chgData name="王嘉田" userId="d8c01ff2-a2e4-462f-bcc4-f0134513cff9" providerId="ADAL" clId="{AD8C9409-9649-4454-B7A8-87A571453889}" dt="2019-11-16T12:40:54.004" v="6678" actId="478"/>
          <ac:spMkLst>
            <pc:docMk/>
            <pc:sldMk cId="4962683" sldId="332"/>
            <ac:spMk id="24" creationId="{6E02A524-DA4A-40D7-AD4A-23E8D15127A9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25" creationId="{33617DBF-C377-41EF-BF1C-2B20866F3292}"/>
          </ac:spMkLst>
        </pc:spChg>
        <pc:spChg chg="add del mod">
          <ac:chgData name="王嘉田" userId="d8c01ff2-a2e4-462f-bcc4-f0134513cff9" providerId="ADAL" clId="{AD8C9409-9649-4454-B7A8-87A571453889}" dt="2019-11-16T12:11:22.422" v="5789" actId="478"/>
          <ac:spMkLst>
            <pc:docMk/>
            <pc:sldMk cId="4962683" sldId="332"/>
            <ac:spMk id="47" creationId="{F1055970-A86E-45DB-AACF-E0DF2818EDA9}"/>
          </ac:spMkLst>
        </pc:spChg>
        <pc:spChg chg="add del mod">
          <ac:chgData name="王嘉田" userId="d8c01ff2-a2e4-462f-bcc4-f0134513cff9" providerId="ADAL" clId="{AD8C9409-9649-4454-B7A8-87A571453889}" dt="2019-11-16T12:43:23.760" v="6891" actId="478"/>
          <ac:spMkLst>
            <pc:docMk/>
            <pc:sldMk cId="4962683" sldId="332"/>
            <ac:spMk id="56" creationId="{892217A9-7709-4E6A-B449-1C1BCCE579BE}"/>
          </ac:spMkLst>
        </pc:spChg>
        <pc:spChg chg="add del mod">
          <ac:chgData name="王嘉田" userId="d8c01ff2-a2e4-462f-bcc4-f0134513cff9" providerId="ADAL" clId="{AD8C9409-9649-4454-B7A8-87A571453889}" dt="2019-11-16T12:43:23.760" v="6891" actId="478"/>
          <ac:spMkLst>
            <pc:docMk/>
            <pc:sldMk cId="4962683" sldId="332"/>
            <ac:spMk id="57" creationId="{B8872757-DE2E-418B-ABCF-03863E0AB0C7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0" creationId="{00000000-0000-0000-0000-000000000000}"/>
          </ac:spMkLst>
        </pc:spChg>
        <pc:spChg chg="mod">
          <ac:chgData name="王嘉田" userId="d8c01ff2-a2e4-462f-bcc4-f0134513cff9" providerId="ADAL" clId="{AD8C9409-9649-4454-B7A8-87A571453889}" dt="2019-11-16T12:09:43.633" v="5629" actId="6549"/>
          <ac:spMkLst>
            <pc:docMk/>
            <pc:sldMk cId="4962683" sldId="332"/>
            <ac:spMk id="62" creationId="{EAB42943-3B53-40DD-86D9-B2500382C274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3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4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5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6" creationId="{EB76B64C-0FD7-44F6-8A4C-17CA59407EDA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7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8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69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0" creationId="{927A1A81-D37B-4E86-A9AE-0A924A41AE49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4" creationId="{26B13C41-8F41-47BB-AA36-89EE717525C8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5" creationId="{9EBD8744-3BF9-47B4-844C-568306347D3C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6" creationId="{7747399E-9102-40FB-A37B-3BFA273EA01E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7" creationId="{ED09BC40-70BC-4D31-8D74-D5425AE0CE46}"/>
          </ac:spMkLst>
        </pc:spChg>
        <pc:spChg chg="del">
          <ac:chgData name="王嘉田" userId="d8c01ff2-a2e4-462f-bcc4-f0134513cff9" providerId="ADAL" clId="{AD8C9409-9649-4454-B7A8-87A571453889}" dt="2019-11-16T12:09:24.208" v="5592" actId="478"/>
          <ac:spMkLst>
            <pc:docMk/>
            <pc:sldMk cId="4962683" sldId="332"/>
            <ac:spMk id="78" creationId="{61F0E592-4447-48E9-B6D6-6C1776F17B1E}"/>
          </ac:spMkLst>
        </pc:spChg>
        <pc:spChg chg="add del mod">
          <ac:chgData name="王嘉田" userId="d8c01ff2-a2e4-462f-bcc4-f0134513cff9" providerId="ADAL" clId="{AD8C9409-9649-4454-B7A8-87A571453889}" dt="2019-11-16T12:31:04.694" v="5966" actId="478"/>
          <ac:spMkLst>
            <pc:docMk/>
            <pc:sldMk cId="4962683" sldId="332"/>
            <ac:spMk id="80" creationId="{A13BF056-1D34-44BB-9F19-783D802CFE93}"/>
          </ac:spMkLst>
        </pc:spChg>
        <pc:spChg chg="add del mod">
          <ac:chgData name="王嘉田" userId="d8c01ff2-a2e4-462f-bcc4-f0134513cff9" providerId="ADAL" clId="{AD8C9409-9649-4454-B7A8-87A571453889}" dt="2019-11-16T12:35:42.566" v="6060" actId="1032"/>
          <ac:spMkLst>
            <pc:docMk/>
            <pc:sldMk cId="4962683" sldId="332"/>
            <ac:spMk id="81" creationId="{B3975CD6-C2C5-4E14-8085-AF6339362B12}"/>
          </ac:spMkLst>
        </pc:spChg>
        <pc:spChg chg="mod">
          <ac:chgData name="王嘉田" userId="d8c01ff2-a2e4-462f-bcc4-f0134513cff9" providerId="ADAL" clId="{AD8C9409-9649-4454-B7A8-87A571453889}" dt="2019-11-16T12:44:39.728" v="6895" actId="13822"/>
          <ac:spMkLst>
            <pc:docMk/>
            <pc:sldMk cId="4962683" sldId="332"/>
            <ac:spMk id="84" creationId="{A9F5075A-F87C-4B25-AF5E-F9D6BF34C85A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85" creationId="{81B09FFE-64CB-4F60-9841-F147368B49D8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86" creationId="{9BF2E377-A9C5-44CE-BFE1-E7EBBAA581AA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87" creationId="{2C6FF3E2-ECA1-4733-AFF9-122A219DC132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88" creationId="{B192FD1C-EC36-4DED-AFF0-947BD85521FB}"/>
          </ac:spMkLst>
        </pc:spChg>
        <pc:spChg chg="mod">
          <ac:chgData name="王嘉田" userId="d8c01ff2-a2e4-462f-bcc4-f0134513cff9" providerId="ADAL" clId="{AD8C9409-9649-4454-B7A8-87A571453889}" dt="2019-11-17T01:29:19.594" v="8693" actId="20577"/>
          <ac:spMkLst>
            <pc:docMk/>
            <pc:sldMk cId="4962683" sldId="332"/>
            <ac:spMk id="89" creationId="{1AF0DFA5-527D-4A28-A560-BD902FFAC3E2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90" creationId="{5D7BD312-7CAA-4236-ADD6-B215F87B6F40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91" creationId="{5CD4E5E5-59B3-4F2A-9E21-26278BA906DD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92" creationId="{74F71EB2-73E9-4DC4-B1D7-7C298DFB1852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93" creationId="{853D3656-F1FE-46F2-AEB1-C43C5EA8F70B}"/>
          </ac:spMkLst>
        </pc:spChg>
        <pc:spChg chg="mod">
          <ac:chgData name="王嘉田" userId="d8c01ff2-a2e4-462f-bcc4-f0134513cff9" providerId="ADAL" clId="{AD8C9409-9649-4454-B7A8-87A571453889}" dt="2019-11-16T12:44:39.728" v="6895" actId="13822"/>
          <ac:spMkLst>
            <pc:docMk/>
            <pc:sldMk cId="4962683" sldId="332"/>
            <ac:spMk id="94" creationId="{C9DA7ADC-5B6F-4F51-AA29-46261D66F6B3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95" creationId="{8A5E0D89-DC0D-40A3-8907-42876C9E8B87}"/>
          </ac:spMkLst>
        </pc:spChg>
        <pc:spChg chg="mod">
          <ac:chgData name="王嘉田" userId="d8c01ff2-a2e4-462f-bcc4-f0134513cff9" providerId="ADAL" clId="{AD8C9409-9649-4454-B7A8-87A571453889}" dt="2019-11-16T12:46:50.968" v="6899" actId="207"/>
          <ac:spMkLst>
            <pc:docMk/>
            <pc:sldMk cId="4962683" sldId="332"/>
            <ac:spMk id="96" creationId="{02C590EC-54BA-4AB2-A9B8-5F1FB08A8976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97" creationId="{7A329C65-AA71-43E2-973E-9E4625A96132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98" creationId="{1C678B51-DCDA-4353-9C38-318D6842C538}"/>
          </ac:spMkLst>
        </pc:spChg>
        <pc:spChg chg="mod">
          <ac:chgData name="王嘉田" userId="d8c01ff2-a2e4-462f-bcc4-f0134513cff9" providerId="ADAL" clId="{AD8C9409-9649-4454-B7A8-87A571453889}" dt="2019-11-16T12:44:39.728" v="6895" actId="13822"/>
          <ac:spMkLst>
            <pc:docMk/>
            <pc:sldMk cId="4962683" sldId="332"/>
            <ac:spMk id="99" creationId="{2657EDF1-8474-4537-8237-4AC6564C7A54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100" creationId="{84EC8ACE-F83B-4264-B761-BB8C1241B29A}"/>
          </ac:spMkLst>
        </pc:spChg>
        <pc:spChg chg="mod">
          <ac:chgData name="王嘉田" userId="d8c01ff2-a2e4-462f-bcc4-f0134513cff9" providerId="ADAL" clId="{AD8C9409-9649-4454-B7A8-87A571453889}" dt="2019-11-16T12:46:50.968" v="6899" actId="207"/>
          <ac:spMkLst>
            <pc:docMk/>
            <pc:sldMk cId="4962683" sldId="332"/>
            <ac:spMk id="101" creationId="{5136DBF9-53F6-43FA-A8BF-66327DCD9273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102" creationId="{B6DC8445-B8B7-4AD4-9D44-B253D8FBCD50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103" creationId="{DD2A5B25-36EC-4502-96A5-823696934304}"/>
          </ac:spMkLst>
        </pc:spChg>
        <pc:spChg chg="mod">
          <ac:chgData name="王嘉田" userId="d8c01ff2-a2e4-462f-bcc4-f0134513cff9" providerId="ADAL" clId="{AD8C9409-9649-4454-B7A8-87A571453889}" dt="2019-11-16T12:44:39.728" v="6895" actId="13822"/>
          <ac:spMkLst>
            <pc:docMk/>
            <pc:sldMk cId="4962683" sldId="332"/>
            <ac:spMk id="104" creationId="{D0FE7CAA-23EA-4D15-AEDD-DCB2F0C7535B}"/>
          </ac:spMkLst>
        </pc:spChg>
        <pc:spChg chg="mod">
          <ac:chgData name="王嘉田" userId="d8c01ff2-a2e4-462f-bcc4-f0134513cff9" providerId="ADAL" clId="{AD8C9409-9649-4454-B7A8-87A571453889}" dt="2019-11-16T12:45:38.545" v="6896" actId="207"/>
          <ac:spMkLst>
            <pc:docMk/>
            <pc:sldMk cId="4962683" sldId="332"/>
            <ac:spMk id="105" creationId="{C3421D6F-77A2-4CA7-ABA5-8F9CA28A9493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106" creationId="{BE8089F1-FA84-4E91-9D12-EC12AF4F39A4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107" creationId="{F88C8003-3575-41AB-975A-83D1519CA91F}"/>
          </ac:spMkLst>
        </pc:spChg>
        <pc:spChg chg="mod">
          <ac:chgData name="王嘉田" userId="d8c01ff2-a2e4-462f-bcc4-f0134513cff9" providerId="ADAL" clId="{AD8C9409-9649-4454-B7A8-87A571453889}" dt="2019-11-16T12:46:27.324" v="6898" actId="207"/>
          <ac:spMkLst>
            <pc:docMk/>
            <pc:sldMk cId="4962683" sldId="332"/>
            <ac:spMk id="108" creationId="{D52016EF-BF99-41D8-9063-E011AD069461}"/>
          </ac:spMkLst>
        </pc:spChg>
        <pc:spChg chg="add del mod">
          <ac:chgData name="王嘉田" userId="d8c01ff2-a2e4-462f-bcc4-f0134513cff9" providerId="ADAL" clId="{AD8C9409-9649-4454-B7A8-87A571453889}" dt="2019-11-16T12:43:33.256" v="6892"/>
          <ac:spMkLst>
            <pc:docMk/>
            <pc:sldMk cId="4962683" sldId="332"/>
            <ac:spMk id="110" creationId="{C232999E-1CF2-4F0F-89D2-A343CE9114C7}"/>
          </ac:spMkLst>
        </pc:spChg>
        <pc:spChg chg="add del mod">
          <ac:chgData name="王嘉田" userId="d8c01ff2-a2e4-462f-bcc4-f0134513cff9" providerId="ADAL" clId="{AD8C9409-9649-4454-B7A8-87A571453889}" dt="2019-11-16T12:43:33.256" v="6892"/>
          <ac:spMkLst>
            <pc:docMk/>
            <pc:sldMk cId="4962683" sldId="332"/>
            <ac:spMk id="112" creationId="{54901DF8-8CD7-4F18-84BA-3E31BDA60C74}"/>
          </ac:spMkLst>
        </pc:spChg>
        <pc:spChg chg="add del mod">
          <ac:chgData name="王嘉田" userId="d8c01ff2-a2e4-462f-bcc4-f0134513cff9" providerId="ADAL" clId="{AD8C9409-9649-4454-B7A8-87A571453889}" dt="2019-11-16T12:43:47.913" v="6893" actId="478"/>
          <ac:spMkLst>
            <pc:docMk/>
            <pc:sldMk cId="4962683" sldId="332"/>
            <ac:spMk id="113" creationId="{91AA08E7-36C9-4D54-8C9E-2A29D1A0EB19}"/>
          </ac:spMkLst>
        </pc:spChg>
        <pc:grpChg chg="del">
          <ac:chgData name="王嘉田" userId="d8c01ff2-a2e4-462f-bcc4-f0134513cff9" providerId="ADAL" clId="{AD8C9409-9649-4454-B7A8-87A571453889}" dt="2019-11-16T12:09:28.533" v="5593" actId="478"/>
          <ac:grpSpMkLst>
            <pc:docMk/>
            <pc:sldMk cId="4962683" sldId="332"/>
            <ac:grpSpMk id="4" creationId="{5476AB05-879D-4644-A472-9FA4A59355C5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12" creationId="{5E860935-FC5D-42F2-8D13-86E7D2E6CD13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44" creationId="{6DC6B33E-7F74-482D-B53F-D040E98CAB41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48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49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0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1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2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3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4" creationId="{00000000-0000-0000-0000-000000000000}"/>
          </ac:grpSpMkLst>
        </pc:grpChg>
        <pc:grpChg chg="del">
          <ac:chgData name="王嘉田" userId="d8c01ff2-a2e4-462f-bcc4-f0134513cff9" providerId="ADAL" clId="{AD8C9409-9649-4454-B7A8-87A571453889}" dt="2019-11-16T12:09:24.208" v="5592" actId="478"/>
          <ac:grpSpMkLst>
            <pc:docMk/>
            <pc:sldMk cId="4962683" sldId="332"/>
            <ac:grpSpMk id="55" creationId="{00000000-0000-0000-0000-000000000000}"/>
          </ac:grpSpMkLst>
        </pc:grpChg>
        <pc:grpChg chg="mod">
          <ac:chgData name="王嘉田" userId="d8c01ff2-a2e4-462f-bcc4-f0134513cff9" providerId="ADAL" clId="{AD8C9409-9649-4454-B7A8-87A571453889}" dt="2019-11-16T12:47:32.209" v="6901" actId="14100"/>
          <ac:grpSpMkLst>
            <pc:docMk/>
            <pc:sldMk cId="4962683" sldId="332"/>
            <ac:grpSpMk id="83" creationId="{9B70B124-AB35-414A-A81A-D1AC8081E75A}"/>
          </ac:grpSpMkLst>
        </pc:grpChg>
        <pc:graphicFrameChg chg="add del mod">
          <ac:chgData name="王嘉田" userId="d8c01ff2-a2e4-462f-bcc4-f0134513cff9" providerId="ADAL" clId="{AD8C9409-9649-4454-B7A8-87A571453889}" dt="2019-11-16T12:34:30.198" v="6058" actId="478"/>
          <ac:graphicFrameMkLst>
            <pc:docMk/>
            <pc:sldMk cId="4962683" sldId="332"/>
            <ac:graphicFrameMk id="79" creationId="{015A7040-D2E7-4E67-A728-440531713F44}"/>
          </ac:graphicFrameMkLst>
        </pc:graphicFrameChg>
        <pc:graphicFrameChg chg="add del mod">
          <ac:chgData name="王嘉田" userId="d8c01ff2-a2e4-462f-bcc4-f0134513cff9" providerId="ADAL" clId="{AD8C9409-9649-4454-B7A8-87A571453889}" dt="2019-11-16T12:41:26.057" v="6682" actId="18245"/>
          <ac:graphicFrameMkLst>
            <pc:docMk/>
            <pc:sldMk cId="4962683" sldId="332"/>
            <ac:graphicFrameMk id="82" creationId="{EEDCD2A9-13E7-48F8-9D1B-63C2A7AFCB0B}"/>
          </ac:graphicFrameMkLst>
        </pc:graphicFrameChg>
        <pc:picChg chg="del">
          <ac:chgData name="王嘉田" userId="d8c01ff2-a2e4-462f-bcc4-f0134513cff9" providerId="ADAL" clId="{AD8C9409-9649-4454-B7A8-87A571453889}" dt="2019-11-16T12:09:24.208" v="5592" actId="478"/>
          <ac:picMkLst>
            <pc:docMk/>
            <pc:sldMk cId="4962683" sldId="332"/>
            <ac:picMk id="6" creationId="{61865B73-F906-46D4-B939-5EEAF346A9D2}"/>
          </ac:picMkLst>
        </pc:picChg>
        <pc:picChg chg="del">
          <ac:chgData name="王嘉田" userId="d8c01ff2-a2e4-462f-bcc4-f0134513cff9" providerId="ADAL" clId="{AD8C9409-9649-4454-B7A8-87A571453889}" dt="2019-11-16T12:09:24.208" v="5592" actId="478"/>
          <ac:picMkLst>
            <pc:docMk/>
            <pc:sldMk cId="4962683" sldId="332"/>
            <ac:picMk id="10" creationId="{77A20484-8DF7-419D-A5F0-AB639B79ABF5}"/>
          </ac:picMkLst>
        </pc:picChg>
        <pc:picChg chg="del">
          <ac:chgData name="王嘉田" userId="d8c01ff2-a2e4-462f-bcc4-f0134513cff9" providerId="ADAL" clId="{AD8C9409-9649-4454-B7A8-87A571453889}" dt="2019-11-16T12:09:24.208" v="5592" actId="478"/>
          <ac:picMkLst>
            <pc:docMk/>
            <pc:sldMk cId="4962683" sldId="332"/>
            <ac:picMk id="11" creationId="{43AA5A68-C64D-45A9-8FB7-7B6511EF288D}"/>
          </ac:picMkLst>
        </pc:picChg>
        <pc:picChg chg="del">
          <ac:chgData name="王嘉田" userId="d8c01ff2-a2e4-462f-bcc4-f0134513cff9" providerId="ADAL" clId="{AD8C9409-9649-4454-B7A8-87A571453889}" dt="2019-11-16T12:09:24.208" v="5592" actId="478"/>
          <ac:picMkLst>
            <pc:docMk/>
            <pc:sldMk cId="4962683" sldId="332"/>
            <ac:picMk id="22" creationId="{55767A9F-1EEE-4088-85BE-3B07FE7ABCBD}"/>
          </ac:picMkLst>
        </pc:picChg>
        <pc:picChg chg="del">
          <ac:chgData name="王嘉田" userId="d8c01ff2-a2e4-462f-bcc4-f0134513cff9" providerId="ADAL" clId="{AD8C9409-9649-4454-B7A8-87A571453889}" dt="2019-11-16T12:09:24.208" v="5592" actId="478"/>
          <ac:picMkLst>
            <pc:docMk/>
            <pc:sldMk cId="4962683" sldId="332"/>
            <ac:picMk id="42" creationId="{AA4A1317-61FF-4825-80A8-72131A52DE07}"/>
          </ac:picMkLst>
        </pc:picChg>
        <pc:cxnChg chg="del">
          <ac:chgData name="王嘉田" userId="d8c01ff2-a2e4-462f-bcc4-f0134513cff9" providerId="ADAL" clId="{AD8C9409-9649-4454-B7A8-87A571453889}" dt="2019-11-16T12:09:24.208" v="5592" actId="478"/>
          <ac:cxnSpMkLst>
            <pc:docMk/>
            <pc:sldMk cId="4962683" sldId="332"/>
            <ac:cxnSpMk id="18" creationId="{FD799B5F-61B7-4642-8987-94DDB2A95CF6}"/>
          </ac:cxnSpMkLst>
        </pc:cxnChg>
        <pc:cxnChg chg="del">
          <ac:chgData name="王嘉田" userId="d8c01ff2-a2e4-462f-bcc4-f0134513cff9" providerId="ADAL" clId="{AD8C9409-9649-4454-B7A8-87A571453889}" dt="2019-11-16T12:09:24.208" v="5592" actId="478"/>
          <ac:cxnSpMkLst>
            <pc:docMk/>
            <pc:sldMk cId="4962683" sldId="332"/>
            <ac:cxnSpMk id="19" creationId="{6E987E23-22DF-4B80-B76E-D2BBEAE27A7B}"/>
          </ac:cxnSpMkLst>
        </pc:cxnChg>
        <pc:cxnChg chg="del">
          <ac:chgData name="王嘉田" userId="d8c01ff2-a2e4-462f-bcc4-f0134513cff9" providerId="ADAL" clId="{AD8C9409-9649-4454-B7A8-87A571453889}" dt="2019-11-16T12:09:24.208" v="5592" actId="478"/>
          <ac:cxnSpMkLst>
            <pc:docMk/>
            <pc:sldMk cId="4962683" sldId="332"/>
            <ac:cxnSpMk id="43" creationId="{4F225FB6-5B1D-49C1-99EC-0DF26339040C}"/>
          </ac:cxnSpMkLst>
        </pc:cxnChg>
      </pc:sldChg>
      <pc:sldChg chg="addSp delSp modSp add">
        <pc:chgData name="王嘉田" userId="d8c01ff2-a2e4-462f-bcc4-f0134513cff9" providerId="ADAL" clId="{AD8C9409-9649-4454-B7A8-87A571453889}" dt="2019-11-16T12:52:58.961" v="7128" actId="1035"/>
        <pc:sldMkLst>
          <pc:docMk/>
          <pc:sldMk cId="1228554435" sldId="333"/>
        </pc:sldMkLst>
        <pc:spChg chg="mod">
          <ac:chgData name="王嘉田" userId="d8c01ff2-a2e4-462f-bcc4-f0134513cff9" providerId="ADAL" clId="{AD8C9409-9649-4454-B7A8-87A571453889}" dt="2019-11-16T12:50:50.453" v="6989"/>
          <ac:spMkLst>
            <pc:docMk/>
            <pc:sldMk cId="1228554435" sldId="333"/>
            <ac:spMk id="62" creationId="{EAB42943-3B53-40DD-86D9-B2500382C274}"/>
          </ac:spMkLst>
        </pc:spChg>
        <pc:grpChg chg="del">
          <ac:chgData name="王嘉田" userId="d8c01ff2-a2e4-462f-bcc4-f0134513cff9" providerId="ADAL" clId="{AD8C9409-9649-4454-B7A8-87A571453889}" dt="2019-11-16T12:48:38.563" v="6903" actId="478"/>
          <ac:grpSpMkLst>
            <pc:docMk/>
            <pc:sldMk cId="1228554435" sldId="333"/>
            <ac:grpSpMk id="83" creationId="{9B70B124-AB35-414A-A81A-D1AC8081E75A}"/>
          </ac:grpSpMkLst>
        </pc:grpChg>
        <pc:graphicFrameChg chg="add mod modGraphic">
          <ac:chgData name="王嘉田" userId="d8c01ff2-a2e4-462f-bcc4-f0134513cff9" providerId="ADAL" clId="{AD8C9409-9649-4454-B7A8-87A571453889}" dt="2019-11-16T12:52:58.961" v="7128" actId="1035"/>
          <ac:graphicFrameMkLst>
            <pc:docMk/>
            <pc:sldMk cId="1228554435" sldId="333"/>
            <ac:graphicFrameMk id="33" creationId="{7CF72A39-9F24-44D2-8ED6-C6147C740A86}"/>
          </ac:graphicFrameMkLst>
        </pc:graphicFrameChg>
        <pc:picChg chg="mod ord">
          <ac:chgData name="王嘉田" userId="d8c01ff2-a2e4-462f-bcc4-f0134513cff9" providerId="ADAL" clId="{AD8C9409-9649-4454-B7A8-87A571453889}" dt="2019-11-16T12:49:48.333" v="6913" actId="166"/>
          <ac:picMkLst>
            <pc:docMk/>
            <pc:sldMk cId="1228554435" sldId="333"/>
            <ac:picMk id="73" creationId="{3DF25BCC-EFE4-437E-B739-8E43265B68B6}"/>
          </ac:picMkLst>
        </pc:picChg>
      </pc:sldChg>
      <pc:sldChg chg="addSp delSp modSp add">
        <pc:chgData name="王嘉田" userId="d8c01ff2-a2e4-462f-bcc4-f0134513cff9" providerId="ADAL" clId="{AD8C9409-9649-4454-B7A8-87A571453889}" dt="2019-11-17T01:41:31.452" v="8954" actId="1076"/>
        <pc:sldMkLst>
          <pc:docMk/>
          <pc:sldMk cId="1032421348" sldId="334"/>
        </pc:sldMkLst>
        <pc:spChg chg="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5" creationId="{05AC1836-50D3-49B1-B30C-3734A88144D5}"/>
          </ac:spMkLst>
        </pc:spChg>
        <pc:spChg chg="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7" creationId="{D01E3E3A-3688-4B18-89D1-30D3CA8AA685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2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2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4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56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3:55:12.272" v="8312" actId="478"/>
          <ac:spMkLst>
            <pc:docMk/>
            <pc:sldMk cId="1032421348" sldId="334"/>
            <ac:spMk id="1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6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6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6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7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8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8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8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9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9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9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19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0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0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0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1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2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3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3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32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7T01:41:28.516" v="8953" actId="1076"/>
          <ac:spMkLst>
            <pc:docMk/>
            <pc:sldMk cId="1032421348" sldId="334"/>
            <ac:spMk id="234" creationId="{8C954B32-DCE9-47F6-AF93-E2CF272C785D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36" creationId="{00000000-0000-0000-0000-000000000000}"/>
          </ac:spMkLst>
        </pc:spChg>
        <pc:spChg chg="del mod">
          <ac:chgData name="王嘉田" userId="d8c01ff2-a2e4-462f-bcc4-f0134513cff9" providerId="ADAL" clId="{AD8C9409-9649-4454-B7A8-87A571453889}" dt="2019-11-16T14:21:17.322" v="8518" actId="478"/>
          <ac:spMkLst>
            <pc:docMk/>
            <pc:sldMk cId="1032421348" sldId="334"/>
            <ac:spMk id="241" creationId="{7655F7FD-FD46-4689-8A63-39AB0AF85E5B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4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43" creationId="{00000000-0000-0000-0000-000000000000}"/>
          </ac:spMkLst>
        </pc:spChg>
        <pc:spChg chg="del">
          <ac:chgData name="王嘉田" userId="d8c01ff2-a2e4-462f-bcc4-f0134513cff9" providerId="ADAL" clId="{AD8C9409-9649-4454-B7A8-87A571453889}" dt="2019-11-16T14:21:21.372" v="8519" actId="478"/>
          <ac:spMkLst>
            <pc:docMk/>
            <pc:sldMk cId="1032421348" sldId="334"/>
            <ac:spMk id="249" creationId="{FF4C5402-635B-4E75-B60D-785529FFCA96}"/>
          </ac:spMkLst>
        </pc:spChg>
        <pc:spChg chg="del mod">
          <ac:chgData name="王嘉田" userId="d8c01ff2-a2e4-462f-bcc4-f0134513cff9" providerId="ADAL" clId="{AD8C9409-9649-4454-B7A8-87A571453889}" dt="2019-11-16T14:06:28.852" v="8403" actId="478"/>
          <ac:spMkLst>
            <pc:docMk/>
            <pc:sldMk cId="1032421348" sldId="334"/>
            <ac:spMk id="250" creationId="{E72A4E3E-84BE-469B-AA90-8E3840488882}"/>
          </ac:spMkLst>
        </pc:spChg>
        <pc:spChg chg="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1" creationId="{E649E8E8-385D-4CFC-B5CB-8E7495F84906}"/>
          </ac:spMkLst>
        </pc:spChg>
        <pc:spChg chg="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2" creationId="{EFC63443-B290-40BA-B470-C1CF7F98BF53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4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20:59.309" v="8513" actId="478"/>
          <ac:spMkLst>
            <pc:docMk/>
            <pc:sldMk cId="1032421348" sldId="334"/>
            <ac:spMk id="255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09:16.882" v="8421" actId="478"/>
          <ac:spMkLst>
            <pc:docMk/>
            <pc:sldMk cId="1032421348" sldId="334"/>
            <ac:spMk id="256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06:03.325" v="8398" actId="478"/>
          <ac:spMkLst>
            <pc:docMk/>
            <pc:sldMk cId="1032421348" sldId="334"/>
            <ac:spMk id="2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5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1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00:48.882" v="8358" actId="478"/>
          <ac:spMkLst>
            <pc:docMk/>
            <pc:sldMk cId="1032421348" sldId="334"/>
            <ac:spMk id="26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68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20:52.624" v="8512" actId="478"/>
          <ac:spMkLst>
            <pc:docMk/>
            <pc:sldMk cId="1032421348" sldId="334"/>
            <ac:spMk id="269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20:27.997" v="8508" actId="478"/>
          <ac:spMkLst>
            <pc:docMk/>
            <pc:sldMk cId="1032421348" sldId="334"/>
            <ac:spMk id="270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20:31.236" v="8510" actId="478"/>
          <ac:spMkLst>
            <pc:docMk/>
            <pc:sldMk cId="1032421348" sldId="334"/>
            <ac:spMk id="271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20:40.440" v="8511" actId="478"/>
          <ac:spMkLst>
            <pc:docMk/>
            <pc:sldMk cId="1032421348" sldId="334"/>
            <ac:spMk id="27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7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5" creationId="{451CA025-1118-4D7B-A3F3-0F95752D97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6" creationId="{3D6BEAE8-BEDA-4B3E-A3D9-B4DD17562536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7" creationId="{69CE1E45-A087-4BC3-8F23-E98DAAAA0992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88" creationId="{00000000-0000-0000-0000-000000000000}"/>
          </ac:spMkLst>
        </pc:spChg>
        <pc:spChg chg="add del mod">
          <ac:chgData name="王嘉田" userId="d8c01ff2-a2e4-462f-bcc4-f0134513cff9" providerId="ADAL" clId="{AD8C9409-9649-4454-B7A8-87A571453889}" dt="2019-11-16T13:58:18.507" v="8330" actId="478"/>
          <ac:spMkLst>
            <pc:docMk/>
            <pc:sldMk cId="1032421348" sldId="334"/>
            <ac:spMk id="290" creationId="{D75AD52D-91D5-47C4-89F0-EDD22531835E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291" creationId="{0AC55D99-22F1-4E89-B2B5-846CF7EAE595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01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29" creationId="{613696D4-3AF0-4B94-8A2D-8B4A6B99B1B1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0" creationId="{29FFF6B4-430F-47FE-AB4E-A0A721BE215D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1" creationId="{6C2124A8-46F3-410E-8D02-78EBB39D1C73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2" creationId="{98AB15B1-51DE-4902-82C1-0A81BD43EB6D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3" creationId="{47D66CC9-597E-48A2-A6CE-973B5D17267C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4" creationId="{0E5AEBD3-F234-4AE2-8B66-A02D1968CD36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5" creationId="{3ED94D11-F7D5-4D2C-AB9E-DAAB34973C94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6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7" creationId="{099495A0-8429-4790-BDA0-1F347D2E47BD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8" creationId="{00000000-0000-0000-0000-000000000000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39" creationId="{22FD0311-AA5D-49F5-A281-13D53C971C65}"/>
          </ac:spMkLst>
        </pc:spChg>
        <pc:spChg chg="add mod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41" creationId="{3FE0EDF1-67C1-45E7-B234-6BF8699FAC24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4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56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06:10.456" v="8399" actId="478"/>
          <ac:spMkLst>
            <pc:docMk/>
            <pc:sldMk cId="1032421348" sldId="334"/>
            <ac:spMk id="3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8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8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8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90" creationId="{00000000-0000-0000-0000-000000000000}"/>
          </ac:spMkLst>
        </pc:spChg>
        <pc:spChg chg="del mod topLvl">
          <ac:chgData name="王嘉田" userId="d8c01ff2-a2e4-462f-bcc4-f0134513cff9" providerId="ADAL" clId="{AD8C9409-9649-4454-B7A8-87A571453889}" dt="2019-11-16T14:06:13.954" v="8401" actId="478"/>
          <ac:spMkLst>
            <pc:docMk/>
            <pc:sldMk cId="1032421348" sldId="334"/>
            <ac:spMk id="39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39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0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1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1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2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4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3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4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5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6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7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8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59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60" creationId="{00000000-0000-0000-0000-000000000000}"/>
          </ac:spMkLst>
        </pc:spChg>
        <pc:spChg chg="mod topLvl">
          <ac:chgData name="王嘉田" userId="d8c01ff2-a2e4-462f-bcc4-f0134513cff9" providerId="ADAL" clId="{AD8C9409-9649-4454-B7A8-87A571453889}" dt="2019-11-16T14:37:19.971" v="8620" actId="164"/>
          <ac:spMkLst>
            <pc:docMk/>
            <pc:sldMk cId="1032421348" sldId="334"/>
            <ac:spMk id="461" creationId="{00000000-0000-0000-0000-000000000000}"/>
          </ac:spMkLst>
        </pc:spChg>
        <pc:grpChg chg="del">
          <ac:chgData name="王嘉田" userId="d8c01ff2-a2e4-462f-bcc4-f0134513cff9" providerId="ADAL" clId="{AD8C9409-9649-4454-B7A8-87A571453889}" dt="2019-11-16T13:48:30.326" v="8253" actId="165"/>
          <ac:grpSpMkLst>
            <pc:docMk/>
            <pc:sldMk cId="1032421348" sldId="334"/>
            <ac:grpSpMk id="34" creationId="{87760CB2-7242-4443-BA1B-D083C34EC527}"/>
          </ac:grpSpMkLst>
        </pc:grpChg>
        <pc:grpChg chg="mod topLvl">
          <ac:chgData name="王嘉田" userId="d8c01ff2-a2e4-462f-bcc4-f0134513cff9" providerId="ADAL" clId="{AD8C9409-9649-4454-B7A8-87A571453889}" dt="2019-11-16T14:37:19.971" v="8620" actId="164"/>
          <ac:grpSpMkLst>
            <pc:docMk/>
            <pc:sldMk cId="1032421348" sldId="334"/>
            <ac:grpSpMk id="162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19.971" v="8620" actId="164"/>
          <ac:grpSpMkLst>
            <pc:docMk/>
            <pc:sldMk cId="1032421348" sldId="334"/>
            <ac:grpSpMk id="184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19.971" v="8620" actId="164"/>
          <ac:grpSpMkLst>
            <pc:docMk/>
            <pc:sldMk cId="1032421348" sldId="334"/>
            <ac:grpSpMk id="187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19.971" v="8620" actId="164"/>
          <ac:grpSpMkLst>
            <pc:docMk/>
            <pc:sldMk cId="1032421348" sldId="334"/>
            <ac:grpSpMk id="191" creationId="{00000000-0000-0000-0000-000000000000}"/>
          </ac:grpSpMkLst>
        </pc:grpChg>
        <pc:grpChg chg="mod topLvl">
          <ac:chgData name="王嘉田" userId="d8c01ff2-a2e4-462f-bcc4-f0134513cff9" providerId="ADAL" clId="{AD8C9409-9649-4454-B7A8-87A571453889}" dt="2019-11-16T14:37:19.971" v="8620" actId="164"/>
          <ac:grpSpMkLst>
            <pc:docMk/>
            <pc:sldMk cId="1032421348" sldId="334"/>
            <ac:grpSpMk id="195" creationId="{00000000-0000-0000-0000-000000000000}"/>
          </ac:grpSpMkLst>
        </pc:grpChg>
        <pc:grpChg chg="add mod">
          <ac:chgData name="王嘉田" userId="d8c01ff2-a2e4-462f-bcc4-f0134513cff9" providerId="ADAL" clId="{AD8C9409-9649-4454-B7A8-87A571453889}" dt="2019-11-17T01:41:31.452" v="8954" actId="1076"/>
          <ac:grpSpMkLst>
            <pc:docMk/>
            <pc:sldMk cId="1032421348" sldId="334"/>
            <ac:grpSpMk id="208" creationId="{49726946-E605-43CE-8CC0-C4CED5598DD4}"/>
          </ac:grpSpMkLst>
        </pc:grpChg>
        <pc:picChg chg="mod topLvl">
          <ac:chgData name="王嘉田" userId="d8c01ff2-a2e4-462f-bcc4-f0134513cff9" providerId="ADAL" clId="{AD8C9409-9649-4454-B7A8-87A571453889}" dt="2019-11-16T14:37:19.971" v="8620" actId="164"/>
          <ac:picMkLst>
            <pc:docMk/>
            <pc:sldMk cId="1032421348" sldId="334"/>
            <ac:picMk id="233" creationId="{00000000-0000-0000-0000-000000000000}"/>
          </ac:picMkLst>
        </pc:pic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" creationId="{00000000-0000-0000-0000-000000000000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48" creationId="{56918206-3515-4F28-BE55-E549D54D8F8A}"/>
          </ac:cxnSpMkLst>
        </pc:cxnChg>
        <pc:cxnChg chg="mod or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6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6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69" creationId="{00000000-0000-0000-0000-000000000000}"/>
          </ac:cxnSpMkLst>
        </pc:cxnChg>
        <pc:cxnChg chg="del mod topLvl">
          <ac:chgData name="王嘉田" userId="d8c01ff2-a2e4-462f-bcc4-f0134513cff9" providerId="ADAL" clId="{AD8C9409-9649-4454-B7A8-87A571453889}" dt="2019-11-16T13:55:15.743" v="8313" actId="478"/>
          <ac:cxnSpMkLst>
            <pc:docMk/>
            <pc:sldMk cId="1032421348" sldId="334"/>
            <ac:cxnSpMk id="7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75" creationId="{00000000-0000-0000-0000-000000000000}"/>
          </ac:cxnSpMkLst>
        </pc:cxnChg>
        <pc:cxnChg chg="del mod topLvl">
          <ac:chgData name="王嘉田" userId="d8c01ff2-a2e4-462f-bcc4-f0134513cff9" providerId="ADAL" clId="{AD8C9409-9649-4454-B7A8-87A571453889}" dt="2019-11-16T14:28:42.053" v="8547" actId="478"/>
          <ac:cxnSpMkLst>
            <pc:docMk/>
            <pc:sldMk cId="1032421348" sldId="334"/>
            <ac:cxnSpMk id="7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8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8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87" creationId="{00000000-0000-0000-0000-000000000000}"/>
          </ac:cxnSpMkLst>
        </pc:cxnChg>
        <pc:cxnChg chg="del mod topLvl">
          <ac:chgData name="王嘉田" userId="d8c01ff2-a2e4-462f-bcc4-f0134513cff9" providerId="ADAL" clId="{AD8C9409-9649-4454-B7A8-87A571453889}" dt="2019-11-16T13:55:33.536" v="8315" actId="478"/>
          <ac:cxnSpMkLst>
            <pc:docMk/>
            <pc:sldMk cId="1032421348" sldId="334"/>
            <ac:cxnSpMk id="9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9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0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0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0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1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1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20" creationId="{00000000-0000-0000-0000-000000000000}"/>
          </ac:cxnSpMkLst>
        </pc:cxnChg>
        <pc:cxnChg chg="add del 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29" creationId="{00000000-0000-0000-0000-000000000000}"/>
          </ac:cxnSpMkLst>
        </pc:cxnChg>
        <pc:cxnChg chg="del mod topLvl">
          <ac:chgData name="王嘉田" userId="d8c01ff2-a2e4-462f-bcc4-f0134513cff9" providerId="ADAL" clId="{AD8C9409-9649-4454-B7A8-87A571453889}" dt="2019-11-16T14:09:19.884" v="8422" actId="478"/>
          <ac:cxnSpMkLst>
            <pc:docMk/>
            <pc:sldMk cId="1032421348" sldId="334"/>
            <ac:cxnSpMk id="13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3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4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5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5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6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6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16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01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02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03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0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0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3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37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38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3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0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4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5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7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48" creationId="{00000000-0000-0000-0000-000000000000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289" creationId="{699EE383-5E47-4A13-8E6D-378934F8053A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24" creationId="{F5D76740-3431-4292-8164-125B063E171A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40" creationId="{00000000-0000-0000-0000-000000000000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46" creationId="{FA0766D9-1E01-4BEB-88DB-8B20595C090A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47" creationId="{8C3A09C9-06B7-4389-8CB0-12BB61AF52DE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48" creationId="{6E87BA0B-B5AB-4D2A-A6D2-B5D87AFA89AD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49" creationId="{E3A3B46F-B5F7-442B-BA38-8653A53CF397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0" creationId="{BDED6574-752B-486C-83CB-01CB1983C99B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1" creationId="{E3C6DCCC-547E-4564-918D-499B83764AF0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2" creationId="{6416D784-C3FD-4B7A-9750-BBB82D1EE15B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3" creationId="{094B54B9-53BE-4BA2-9088-80D35B09EEA4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4" creationId="{BFF3D958-20D3-4C89-A900-FE85C0B4CED2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8" creationId="{A7413423-2181-4D6C-97BD-C2A2E02B11FA}"/>
          </ac:cxnSpMkLst>
        </pc:cxnChg>
        <pc:cxnChg chg="add mod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59" creationId="{C7CB2093-E377-4723-85D0-6E21F78C995D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6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69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386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403" creationId="{00000000-0000-0000-0000-000000000000}"/>
          </ac:cxnSpMkLst>
        </pc:cxnChg>
        <pc:cxnChg chg="mod topLvl">
          <ac:chgData name="王嘉田" userId="d8c01ff2-a2e4-462f-bcc4-f0134513cff9" providerId="ADAL" clId="{AD8C9409-9649-4454-B7A8-87A571453889}" dt="2019-11-16T14:37:19.971" v="8620" actId="164"/>
          <ac:cxnSpMkLst>
            <pc:docMk/>
            <pc:sldMk cId="1032421348" sldId="334"/>
            <ac:cxnSpMk id="410" creationId="{00000000-0000-0000-0000-000000000000}"/>
          </ac:cxnSpMkLst>
        </pc:cxnChg>
      </pc:sldChg>
      <pc:sldChg chg="add del">
        <pc:chgData name="王嘉田" userId="d8c01ff2-a2e4-462f-bcc4-f0134513cff9" providerId="ADAL" clId="{AD8C9409-9649-4454-B7A8-87A571453889}" dt="2019-11-16T12:48:52.911" v="6905"/>
        <pc:sldMkLst>
          <pc:docMk/>
          <pc:sldMk cId="3174899586" sldId="334"/>
        </pc:sldMkLst>
      </pc:sldChg>
      <pc:sldChg chg="addSp delSp modSp add mod ord setBg setClrOvrMap">
        <pc:chgData name="王嘉田" userId="d8c01ff2-a2e4-462f-bcc4-f0134513cff9" providerId="ADAL" clId="{AD8C9409-9649-4454-B7A8-87A571453889}" dt="2019-11-17T04:06:00.421" v="12828" actId="1076"/>
        <pc:sldMkLst>
          <pc:docMk/>
          <pc:sldMk cId="4094578503" sldId="335"/>
        </pc:sldMkLst>
        <pc:spChg chg="del">
          <ac:chgData name="王嘉田" userId="d8c01ff2-a2e4-462f-bcc4-f0134513cff9" providerId="ADAL" clId="{AD8C9409-9649-4454-B7A8-87A571453889}" dt="2019-11-17T01:44:47.737" v="8956"/>
          <ac:spMkLst>
            <pc:docMk/>
            <pc:sldMk cId="4094578503" sldId="335"/>
            <ac:spMk id="2" creationId="{ACD0BFDC-9D16-4383-9EB4-60F4667DAFC4}"/>
          </ac:spMkLst>
        </pc:spChg>
        <pc:spChg chg="add mod">
          <ac:chgData name="王嘉田" userId="d8c01ff2-a2e4-462f-bcc4-f0134513cff9" providerId="ADAL" clId="{AD8C9409-9649-4454-B7A8-87A571453889}" dt="2019-11-17T04:06:00.421" v="12828" actId="1076"/>
          <ac:spMkLst>
            <pc:docMk/>
            <pc:sldMk cId="4094578503" sldId="335"/>
            <ac:spMk id="3" creationId="{456E0E1C-D283-415D-AB5B-E056FACC6035}"/>
          </ac:spMkLst>
        </pc:spChg>
        <pc:spChg chg="add del mod">
          <ac:chgData name="王嘉田" userId="d8c01ff2-a2e4-462f-bcc4-f0134513cff9" providerId="ADAL" clId="{AD8C9409-9649-4454-B7A8-87A571453889}" dt="2019-11-17T01:44:50.172" v="8957"/>
          <ac:spMkLst>
            <pc:docMk/>
            <pc:sldMk cId="4094578503" sldId="335"/>
            <ac:spMk id="4" creationId="{5447C2B1-6C6B-4785-916E-09D7EAD387FB}"/>
          </ac:spMkLst>
        </pc:spChg>
        <pc:spChg chg="add mod">
          <ac:chgData name="王嘉田" userId="d8c01ff2-a2e4-462f-bcc4-f0134513cff9" providerId="ADAL" clId="{AD8C9409-9649-4454-B7A8-87A571453889}" dt="2019-11-17T03:14:57.356" v="10332" actId="207"/>
          <ac:spMkLst>
            <pc:docMk/>
            <pc:sldMk cId="4094578503" sldId="335"/>
            <ac:spMk id="6" creationId="{81E2432C-4FD3-4038-8F1C-A3B787260229}"/>
          </ac:spMkLst>
        </pc:spChg>
        <pc:spChg chg="add del">
          <ac:chgData name="王嘉田" userId="d8c01ff2-a2e4-462f-bcc4-f0134513cff9" providerId="ADAL" clId="{AD8C9409-9649-4454-B7A8-87A571453889}" dt="2019-11-17T02:43:54.904" v="10225" actId="26606"/>
          <ac:spMkLst>
            <pc:docMk/>
            <pc:sldMk cId="4094578503" sldId="335"/>
            <ac:spMk id="7" creationId="{E02F3C71-C981-4614-98EA-D6C494F8091E}"/>
          </ac:spMkLst>
        </pc:spChg>
        <pc:spChg chg="add del">
          <ac:chgData name="王嘉田" userId="d8c01ff2-a2e4-462f-bcc4-f0134513cff9" providerId="ADAL" clId="{AD8C9409-9649-4454-B7A8-87A571453889}" dt="2019-11-17T02:44:19.051" v="10231" actId="26606"/>
          <ac:spMkLst>
            <pc:docMk/>
            <pc:sldMk cId="4094578503" sldId="335"/>
            <ac:spMk id="8" creationId="{9815B51A-C287-430F-ACA0-B46F8AFCB779}"/>
          </ac:spMkLst>
        </pc:spChg>
        <pc:spChg chg="add del">
          <ac:chgData name="王嘉田" userId="d8c01ff2-a2e4-462f-bcc4-f0134513cff9" providerId="ADAL" clId="{AD8C9409-9649-4454-B7A8-87A571453889}" dt="2019-11-17T02:43:54.904" v="10225" actId="26606"/>
          <ac:spMkLst>
            <pc:docMk/>
            <pc:sldMk cId="4094578503" sldId="335"/>
            <ac:spMk id="9" creationId="{58004A6E-31D0-49AB-A2D9-2AE00D1BF451}"/>
          </ac:spMkLst>
        </pc:spChg>
        <pc:spChg chg="add del">
          <ac:chgData name="王嘉田" userId="d8c01ff2-a2e4-462f-bcc4-f0134513cff9" providerId="ADAL" clId="{AD8C9409-9649-4454-B7A8-87A571453889}" dt="2019-11-17T02:41:43.810" v="10208" actId="26606"/>
          <ac:spMkLst>
            <pc:docMk/>
            <pc:sldMk cId="4094578503" sldId="335"/>
            <ac:spMk id="10" creationId="{823AC064-BC96-4F32-8AE1-B2FD38754823}"/>
          </ac:spMkLst>
        </pc:spChg>
        <pc:spChg chg="add del">
          <ac:chgData name="王嘉田" userId="d8c01ff2-a2e4-462f-bcc4-f0134513cff9" providerId="ADAL" clId="{AD8C9409-9649-4454-B7A8-87A571453889}" dt="2019-11-17T02:44:05.339" v="10227" actId="26606"/>
          <ac:spMkLst>
            <pc:docMk/>
            <pc:sldMk cId="4094578503" sldId="335"/>
            <ac:spMk id="11" creationId="{8ABF62BF-0416-45A8-9F8D-4508367E721F}"/>
          </ac:spMkLst>
        </pc:spChg>
        <pc:spChg chg="add del">
          <ac:chgData name="王嘉田" userId="d8c01ff2-a2e4-462f-bcc4-f0134513cff9" providerId="ADAL" clId="{AD8C9409-9649-4454-B7A8-87A571453889}" dt="2019-11-17T02:44:29.817" v="10233" actId="26606"/>
          <ac:spMkLst>
            <pc:docMk/>
            <pc:sldMk cId="4094578503" sldId="335"/>
            <ac:spMk id="13" creationId="{D4771268-CB57-404A-9271-370EB28F6090}"/>
          </ac:spMkLst>
        </pc:spChg>
        <pc:spChg chg="add del">
          <ac:chgData name="王嘉田" userId="d8c01ff2-a2e4-462f-bcc4-f0134513cff9" providerId="ADAL" clId="{AD8C9409-9649-4454-B7A8-87A571453889}" dt="2019-11-17T02:44:34.238" v="10235" actId="26606"/>
          <ac:spMkLst>
            <pc:docMk/>
            <pc:sldMk cId="4094578503" sldId="335"/>
            <ac:spMk id="15" creationId="{823AC064-BC96-4F32-8AE1-B2FD38754823}"/>
          </ac:spMkLst>
        </pc:spChg>
        <pc:spChg chg="add del">
          <ac:chgData name="王嘉田" userId="d8c01ff2-a2e4-462f-bcc4-f0134513cff9" providerId="ADAL" clId="{AD8C9409-9649-4454-B7A8-87A571453889}" dt="2019-11-17T02:44:36.578" v="10237" actId="26606"/>
          <ac:spMkLst>
            <pc:docMk/>
            <pc:sldMk cId="4094578503" sldId="335"/>
            <ac:spMk id="19" creationId="{9815B51A-C287-430F-ACA0-B46F8AFCB779}"/>
          </ac:spMkLst>
        </pc:spChg>
        <pc:spChg chg="add del">
          <ac:chgData name="王嘉田" userId="d8c01ff2-a2e4-462f-bcc4-f0134513cff9" providerId="ADAL" clId="{AD8C9409-9649-4454-B7A8-87A571453889}" dt="2019-11-17T02:44:48.468" v="10239" actId="26606"/>
          <ac:spMkLst>
            <pc:docMk/>
            <pc:sldMk cId="4094578503" sldId="335"/>
            <ac:spMk id="21" creationId="{A0BF428C-DA8B-4D99-9930-18F7F91D873D}"/>
          </ac:spMkLst>
        </pc:spChg>
        <pc:spChg chg="add del">
          <ac:chgData name="王嘉田" userId="d8c01ff2-a2e4-462f-bcc4-f0134513cff9" providerId="ADAL" clId="{AD8C9409-9649-4454-B7A8-87A571453889}" dt="2019-11-17T02:44:48.468" v="10239" actId="26606"/>
          <ac:spMkLst>
            <pc:docMk/>
            <pc:sldMk cId="4094578503" sldId="335"/>
            <ac:spMk id="22" creationId="{A03E2379-8871-408A-95CE-7AAE8FA53AE5}"/>
          </ac:spMkLst>
        </pc:spChg>
        <pc:spChg chg="add del">
          <ac:chgData name="王嘉田" userId="d8c01ff2-a2e4-462f-bcc4-f0134513cff9" providerId="ADAL" clId="{AD8C9409-9649-4454-B7A8-87A571453889}" dt="2019-11-17T02:44:48.468" v="10239" actId="26606"/>
          <ac:spMkLst>
            <pc:docMk/>
            <pc:sldMk cId="4094578503" sldId="335"/>
            <ac:spMk id="23" creationId="{DA6E9E41-DD15-4945-84CB-66D51FCD9B46}"/>
          </ac:spMkLst>
        </pc:spChg>
        <pc:spChg chg="add del">
          <ac:chgData name="王嘉田" userId="d8c01ff2-a2e4-462f-bcc4-f0134513cff9" providerId="ADAL" clId="{AD8C9409-9649-4454-B7A8-87A571453889}" dt="2019-11-17T02:44:59.386" v="10241" actId="26606"/>
          <ac:spMkLst>
            <pc:docMk/>
            <pc:sldMk cId="4094578503" sldId="335"/>
            <ac:spMk id="25" creationId="{8ABF62BF-0416-45A8-9F8D-4508367E721F}"/>
          </ac:spMkLst>
        </pc:spChg>
        <pc:spChg chg="add del">
          <ac:chgData name="王嘉田" userId="d8c01ff2-a2e4-462f-bcc4-f0134513cff9" providerId="ADAL" clId="{AD8C9409-9649-4454-B7A8-87A571453889}" dt="2019-11-17T02:59:44.139" v="10256" actId="26606"/>
          <ac:spMkLst>
            <pc:docMk/>
            <pc:sldMk cId="4094578503" sldId="335"/>
            <ac:spMk id="27" creationId="{A0BF428C-DA8B-4D99-9930-18F7F91D873D}"/>
          </ac:spMkLst>
        </pc:spChg>
        <pc:spChg chg="add del">
          <ac:chgData name="王嘉田" userId="d8c01ff2-a2e4-462f-bcc4-f0134513cff9" providerId="ADAL" clId="{AD8C9409-9649-4454-B7A8-87A571453889}" dt="2019-11-17T02:59:44.139" v="10256" actId="26606"/>
          <ac:spMkLst>
            <pc:docMk/>
            <pc:sldMk cId="4094578503" sldId="335"/>
            <ac:spMk id="28" creationId="{A03E2379-8871-408A-95CE-7AAE8FA53AE5}"/>
          </ac:spMkLst>
        </pc:spChg>
        <pc:spChg chg="add del">
          <ac:chgData name="王嘉田" userId="d8c01ff2-a2e4-462f-bcc4-f0134513cff9" providerId="ADAL" clId="{AD8C9409-9649-4454-B7A8-87A571453889}" dt="2019-11-17T02:54:27.017" v="10249" actId="478"/>
          <ac:spMkLst>
            <pc:docMk/>
            <pc:sldMk cId="4094578503" sldId="335"/>
            <ac:spMk id="29" creationId="{DA6E9E41-DD15-4945-84CB-66D51FCD9B46}"/>
          </ac:spMkLst>
        </pc:spChg>
        <pc:spChg chg="add mod">
          <ac:chgData name="王嘉田" userId="d8c01ff2-a2e4-462f-bcc4-f0134513cff9" providerId="ADAL" clId="{AD8C9409-9649-4454-B7A8-87A571453889}" dt="2019-11-17T03:15:32.374" v="10348" actId="1076"/>
          <ac:spMkLst>
            <pc:docMk/>
            <pc:sldMk cId="4094578503" sldId="335"/>
            <ac:spMk id="46" creationId="{C44F078B-5653-4711-BE20-BD1CBEDE1FF1}"/>
          </ac:spMkLst>
        </pc:spChg>
        <pc:spChg chg="add mod">
          <ac:chgData name="王嘉田" userId="d8c01ff2-a2e4-462f-bcc4-f0134513cff9" providerId="ADAL" clId="{AD8C9409-9649-4454-B7A8-87A571453889}" dt="2019-11-17T03:18:52.064" v="10705" actId="1076"/>
          <ac:spMkLst>
            <pc:docMk/>
            <pc:sldMk cId="4094578503" sldId="335"/>
            <ac:spMk id="47" creationId="{6B5F19E0-FA53-42C7-9C8C-FA8C2A9C1740}"/>
          </ac:spMkLst>
        </pc:spChg>
        <pc:spChg chg="add del">
          <ac:chgData name="王嘉田" userId="d8c01ff2-a2e4-462f-bcc4-f0134513cff9" providerId="ADAL" clId="{AD8C9409-9649-4454-B7A8-87A571453889}" dt="2019-11-17T02:59:44.108" v="10255" actId="26606"/>
          <ac:spMkLst>
            <pc:docMk/>
            <pc:sldMk cId="4094578503" sldId="335"/>
            <ac:spMk id="73" creationId="{247AB924-1B87-43FC-B7C7-B112D5C51A0E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79" creationId="{12617755-D451-4BAF-9B55-518297BFF42D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81" creationId="{86C062C2-3673-4248-BE21-B51B16E63267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40" creationId="{20CB0AEA-B839-46AC-B480-2175561FBD98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42" creationId="{BC3318E7-A970-4403-9682-E7D4299768B2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44" creationId="{3B50BB8F-1CF3-4420-A246-F2AE47F1770B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46" creationId="{7F871D6D-54EF-4FAA-A4E3-1F4D4F8D61CD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48" creationId="{6E6E2C1E-E9BB-473F-9B15-9231E36D85BD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50" creationId="{3864C5F7-9C3C-44B2-B562-3C9187F97FBD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52" creationId="{1C633F89-CD86-4B32-ACC7-76B3DFFBF0AA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54" creationId="{C684BB5A-9B2C-40C0-A8F4-C812CDB97C0E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028" creationId="{0C45045A-6083-4B3E-956A-67582337527D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029" creationId="{EBD2B2B2-1395-4E7B-87A0-BD34551C01B6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030" creationId="{42875DDC-0225-45F8-B745-78688F2D1ADC}"/>
          </ac:spMkLst>
        </pc:spChg>
        <pc:spChg chg="add del">
          <ac:chgData name="王嘉田" userId="d8c01ff2-a2e4-462f-bcc4-f0134513cff9" providerId="ADAL" clId="{AD8C9409-9649-4454-B7A8-87A571453889}" dt="2019-11-17T03:05:57.300" v="10281" actId="26606"/>
          <ac:spMkLst>
            <pc:docMk/>
            <pc:sldMk cId="4094578503" sldId="335"/>
            <ac:spMk id="1031" creationId="{4F329563-0961-4426-90D2-2DF4888E5461}"/>
          </ac:spMkLst>
        </pc:spChg>
        <pc:grpChg chg="add mod">
          <ac:chgData name="王嘉田" userId="d8c01ff2-a2e4-462f-bcc4-f0134513cff9" providerId="ADAL" clId="{AD8C9409-9649-4454-B7A8-87A571453889}" dt="2019-11-17T03:06:27.913" v="10283"/>
          <ac:grpSpMkLst>
            <pc:docMk/>
            <pc:sldMk cId="4094578503" sldId="335"/>
            <ac:grpSpMk id="4" creationId="{3A4122CB-77E2-42DE-B388-973013FC8840}"/>
          </ac:grpSpMkLst>
        </pc:grpChg>
        <pc:picChg chg="add mod modCrop">
          <ac:chgData name="王嘉田" userId="d8c01ff2-a2e4-462f-bcc4-f0134513cff9" providerId="ADAL" clId="{AD8C9409-9649-4454-B7A8-87A571453889}" dt="2019-11-17T03:09:55.936" v="10297" actId="14100"/>
          <ac:picMkLst>
            <pc:docMk/>
            <pc:sldMk cId="4094578503" sldId="335"/>
            <ac:picMk id="2" creationId="{0331A4EE-EE84-4D32-9990-132DDEDAF4E8}"/>
          </ac:picMkLst>
        </pc:picChg>
        <pc:picChg chg="add mod ord modCrop">
          <ac:chgData name="王嘉田" userId="d8c01ff2-a2e4-462f-bcc4-f0134513cff9" providerId="ADAL" clId="{AD8C9409-9649-4454-B7A8-87A571453889}" dt="2019-11-17T03:12:15.434" v="10308" actId="1076"/>
          <ac:picMkLst>
            <pc:docMk/>
            <pc:sldMk cId="4094578503" sldId="335"/>
            <ac:picMk id="5" creationId="{6C0BD931-4287-4FB5-8EB6-CC5C7C784874}"/>
          </ac:picMkLst>
        </pc:picChg>
        <pc:picChg chg="add mod ord">
          <ac:chgData name="王嘉田" userId="d8c01ff2-a2e4-462f-bcc4-f0134513cff9" providerId="ADAL" clId="{AD8C9409-9649-4454-B7A8-87A571453889}" dt="2019-11-17T03:06:06.037" v="10282" actId="164"/>
          <ac:picMkLst>
            <pc:docMk/>
            <pc:sldMk cId="4094578503" sldId="335"/>
            <ac:picMk id="35" creationId="{C0D281CF-FD2F-41AD-B38B-2C269A14B997}"/>
          </ac:picMkLst>
        </pc:picChg>
        <pc:picChg chg="add mod ord">
          <ac:chgData name="王嘉田" userId="d8c01ff2-a2e4-462f-bcc4-f0134513cff9" providerId="ADAL" clId="{AD8C9409-9649-4454-B7A8-87A571453889}" dt="2019-11-17T03:06:06.037" v="10282" actId="164"/>
          <ac:picMkLst>
            <pc:docMk/>
            <pc:sldMk cId="4094578503" sldId="335"/>
            <ac:picMk id="1026" creationId="{62E961C8-E49E-46E5-81B3-358B44F0AB26}"/>
          </ac:picMkLst>
        </pc:picChg>
        <pc:cxnChg chg="add del">
          <ac:chgData name="王嘉田" userId="d8c01ff2-a2e4-462f-bcc4-f0134513cff9" providerId="ADAL" clId="{AD8C9409-9649-4454-B7A8-87A571453889}" dt="2019-11-17T02:41:43.810" v="10208" actId="26606"/>
          <ac:cxnSpMkLst>
            <pc:docMk/>
            <pc:sldMk cId="4094578503" sldId="335"/>
            <ac:cxnSpMk id="12" creationId="{7E7C77BC-7138-40B1-A15B-20F57A494629}"/>
          </ac:cxnSpMkLst>
        </pc:cxnChg>
        <pc:cxnChg chg="add del">
          <ac:chgData name="王嘉田" userId="d8c01ff2-a2e4-462f-bcc4-f0134513cff9" providerId="ADAL" clId="{AD8C9409-9649-4454-B7A8-87A571453889}" dt="2019-11-17T02:41:43.810" v="10208" actId="26606"/>
          <ac:cxnSpMkLst>
            <pc:docMk/>
            <pc:sldMk cId="4094578503" sldId="335"/>
            <ac:cxnSpMk id="14" creationId="{DB146403-F3D6-484B-B2ED-97F9565D0370}"/>
          </ac:cxnSpMkLst>
        </pc:cxnChg>
        <pc:cxnChg chg="add del">
          <ac:chgData name="王嘉田" userId="d8c01ff2-a2e4-462f-bcc4-f0134513cff9" providerId="ADAL" clId="{AD8C9409-9649-4454-B7A8-87A571453889}" dt="2019-11-17T02:44:34.238" v="10235" actId="26606"/>
          <ac:cxnSpMkLst>
            <pc:docMk/>
            <pc:sldMk cId="4094578503" sldId="335"/>
            <ac:cxnSpMk id="16" creationId="{7E7C77BC-7138-40B1-A15B-20F57A494629}"/>
          </ac:cxnSpMkLst>
        </pc:cxnChg>
        <pc:cxnChg chg="add del">
          <ac:chgData name="王嘉田" userId="d8c01ff2-a2e4-462f-bcc4-f0134513cff9" providerId="ADAL" clId="{AD8C9409-9649-4454-B7A8-87A571453889}" dt="2019-11-17T02:44:34.238" v="10235" actId="26606"/>
          <ac:cxnSpMkLst>
            <pc:docMk/>
            <pc:sldMk cId="4094578503" sldId="335"/>
            <ac:cxnSpMk id="17" creationId="{DB146403-F3D6-484B-B2ED-97F9565D0370}"/>
          </ac:cxnSpMkLst>
        </pc:cxnChg>
        <pc:cxnChg chg="add del">
          <ac:chgData name="王嘉田" userId="d8c01ff2-a2e4-462f-bcc4-f0134513cff9" providerId="ADAL" clId="{AD8C9409-9649-4454-B7A8-87A571453889}" dt="2019-11-17T02:59:44.108" v="10255" actId="26606"/>
          <ac:cxnSpMkLst>
            <pc:docMk/>
            <pc:sldMk cId="4094578503" sldId="335"/>
            <ac:cxnSpMk id="71" creationId="{99AE2756-0FC4-4155-83E7-58AAAB63E757}"/>
          </ac:cxnSpMkLst>
        </pc:cxnChg>
        <pc:cxnChg chg="add del">
          <ac:chgData name="王嘉田" userId="d8c01ff2-a2e4-462f-bcc4-f0134513cff9" providerId="ADAL" clId="{AD8C9409-9649-4454-B7A8-87A571453889}" dt="2019-11-17T02:59:44.108" v="10255" actId="26606"/>
          <ac:cxnSpMkLst>
            <pc:docMk/>
            <pc:sldMk cId="4094578503" sldId="335"/>
            <ac:cxnSpMk id="75" creationId="{818DC98F-4057-4645-B948-F604F39A9CFE}"/>
          </ac:cxnSpMkLst>
        </pc:cxnChg>
        <pc:cxnChg chg="add del">
          <ac:chgData name="王嘉田" userId="d8c01ff2-a2e4-462f-bcc4-f0134513cff9" providerId="ADAL" clId="{AD8C9409-9649-4454-B7A8-87A571453889}" dt="2019-11-17T02:59:44.108" v="10255" actId="26606"/>
          <ac:cxnSpMkLst>
            <pc:docMk/>
            <pc:sldMk cId="4094578503" sldId="335"/>
            <ac:cxnSpMk id="77" creationId="{DAD2B705-4A9B-408D-AA80-4F41045E09DE}"/>
          </ac:cxnSpMkLst>
        </pc:cxnChg>
      </pc:sldChg>
      <pc:sldChg chg="addSp delSp modSp add ord">
        <pc:chgData name="王嘉田" userId="d8c01ff2-a2e4-462f-bcc4-f0134513cff9" providerId="ADAL" clId="{AD8C9409-9649-4454-B7A8-87A571453889}" dt="2019-11-17T03:19:43.997" v="10706" actId="113"/>
        <pc:sldMkLst>
          <pc:docMk/>
          <pc:sldMk cId="4217252616" sldId="336"/>
        </pc:sldMkLst>
        <pc:spChg chg="mod">
          <ac:chgData name="王嘉田" userId="d8c01ff2-a2e4-462f-bcc4-f0134513cff9" providerId="ADAL" clId="{AD8C9409-9649-4454-B7A8-87A571453889}" dt="2019-11-17T03:19:43.997" v="10706" actId="113"/>
          <ac:spMkLst>
            <pc:docMk/>
            <pc:sldMk cId="4217252616" sldId="336"/>
            <ac:spMk id="2" creationId="{28AAD645-4155-4F40-9705-62593157914B}"/>
          </ac:spMkLst>
        </pc:spChg>
        <pc:spChg chg="del mod">
          <ac:chgData name="王嘉田" userId="d8c01ff2-a2e4-462f-bcc4-f0134513cff9" providerId="ADAL" clId="{AD8C9409-9649-4454-B7A8-87A571453889}" dt="2019-11-17T01:53:14.716" v="9427"/>
          <ac:spMkLst>
            <pc:docMk/>
            <pc:sldMk cId="4217252616" sldId="336"/>
            <ac:spMk id="3" creationId="{78444356-ED6F-4E7E-928C-9021B92E585E}"/>
          </ac:spMkLst>
        </pc:spChg>
        <pc:graphicFrameChg chg="add mod modGraphic">
          <ac:chgData name="王嘉田" userId="d8c01ff2-a2e4-462f-bcc4-f0134513cff9" providerId="ADAL" clId="{AD8C9409-9649-4454-B7A8-87A571453889}" dt="2019-11-17T02:00:03.902" v="9567" actId="1076"/>
          <ac:graphicFrameMkLst>
            <pc:docMk/>
            <pc:sldMk cId="4217252616" sldId="336"/>
            <ac:graphicFrameMk id="4" creationId="{7A094B95-4CD3-437F-B250-1175EDEFFFF4}"/>
          </ac:graphicFrameMkLst>
        </pc:graphicFrameChg>
        <pc:graphicFrameChg chg="add mod modGraphic">
          <ac:chgData name="王嘉田" userId="d8c01ff2-a2e4-462f-bcc4-f0134513cff9" providerId="ADAL" clId="{AD8C9409-9649-4454-B7A8-87A571453889}" dt="2019-11-17T02:01:10.004" v="9570" actId="14734"/>
          <ac:graphicFrameMkLst>
            <pc:docMk/>
            <pc:sldMk cId="4217252616" sldId="336"/>
            <ac:graphicFrameMk id="5" creationId="{69E15E6E-7780-4E85-9ADA-5947ED88299E}"/>
          </ac:graphicFrameMkLst>
        </pc:graphicFrameChg>
        <pc:graphicFrameChg chg="add del">
          <ac:chgData name="王嘉田" userId="d8c01ff2-a2e4-462f-bcc4-f0134513cff9" providerId="ADAL" clId="{AD8C9409-9649-4454-B7A8-87A571453889}" dt="2019-11-17T02:19:09.542" v="9574"/>
          <ac:graphicFrameMkLst>
            <pc:docMk/>
            <pc:sldMk cId="4217252616" sldId="336"/>
            <ac:graphicFrameMk id="6" creationId="{4FA4215D-9950-40B6-AC15-A074E61B8610}"/>
          </ac:graphicFrameMkLst>
        </pc:graphicFrameChg>
      </pc:sldChg>
      <pc:sldChg chg="addSp delSp modSp add mod setBg">
        <pc:chgData name="王嘉田" userId="d8c01ff2-a2e4-462f-bcc4-f0134513cff9" providerId="ADAL" clId="{AD8C9409-9649-4454-B7A8-87A571453889}" dt="2019-11-17T03:20:36.966" v="10822"/>
        <pc:sldMkLst>
          <pc:docMk/>
          <pc:sldMk cId="1426784964" sldId="337"/>
        </pc:sldMkLst>
        <pc:spChg chg="mod">
          <ac:chgData name="王嘉田" userId="d8c01ff2-a2e4-462f-bcc4-f0134513cff9" providerId="ADAL" clId="{AD8C9409-9649-4454-B7A8-87A571453889}" dt="2019-11-17T03:19:54.242" v="10708" actId="113"/>
          <ac:spMkLst>
            <pc:docMk/>
            <pc:sldMk cId="1426784964" sldId="337"/>
            <ac:spMk id="2" creationId="{B6A949AA-4C91-42FF-B725-98B8FDF830FF}"/>
          </ac:spMkLst>
        </pc:spChg>
        <pc:spChg chg="del">
          <ac:chgData name="王嘉田" userId="d8c01ff2-a2e4-462f-bcc4-f0134513cff9" providerId="ADAL" clId="{AD8C9409-9649-4454-B7A8-87A571453889}" dt="2019-11-17T02:19:22.348" v="9576"/>
          <ac:spMkLst>
            <pc:docMk/>
            <pc:sldMk cId="1426784964" sldId="337"/>
            <ac:spMk id="3" creationId="{D28DDEA9-B6B1-4C0F-B6AE-8406F4F1DB73}"/>
          </ac:spMkLst>
        </pc:spChg>
        <pc:spChg chg="add">
          <ac:chgData name="王嘉田" userId="d8c01ff2-a2e4-462f-bcc4-f0134513cff9" providerId="ADAL" clId="{AD8C9409-9649-4454-B7A8-87A571453889}" dt="2019-11-17T02:24:22.913" v="10157" actId="26606"/>
          <ac:spMkLst>
            <pc:docMk/>
            <pc:sldMk cId="1426784964" sldId="337"/>
            <ac:spMk id="9" creationId="{42285737-90EE-47DC-AC80-8AE156B11969}"/>
          </ac:spMkLst>
        </pc:spChg>
        <pc:grpChg chg="add">
          <ac:chgData name="王嘉田" userId="d8c01ff2-a2e4-462f-bcc4-f0134513cff9" providerId="ADAL" clId="{AD8C9409-9649-4454-B7A8-87A571453889}" dt="2019-11-17T02:24:22.913" v="10157" actId="26606"/>
          <ac:grpSpMkLst>
            <pc:docMk/>
            <pc:sldMk cId="1426784964" sldId="337"/>
            <ac:grpSpMk id="11" creationId="{B57BDC17-F1B3-455F-BBF1-680AA1F25C06}"/>
          </ac:grpSpMkLst>
        </pc:grpChg>
        <pc:graphicFrameChg chg="add mod">
          <ac:chgData name="王嘉田" userId="d8c01ff2-a2e4-462f-bcc4-f0134513cff9" providerId="ADAL" clId="{AD8C9409-9649-4454-B7A8-87A571453889}" dt="2019-11-17T03:20:36.966" v="10822"/>
          <ac:graphicFrameMkLst>
            <pc:docMk/>
            <pc:sldMk cId="1426784964" sldId="337"/>
            <ac:graphicFrameMk id="4" creationId="{E35B4074-31EA-4B34-9EC0-38B7B1EF2E1C}"/>
          </ac:graphicFrameMkLst>
        </pc:graphicFrameChg>
      </pc:sldChg>
      <pc:sldChg chg="add del">
        <pc:chgData name="王嘉田" userId="d8c01ff2-a2e4-462f-bcc4-f0134513cff9" providerId="ADAL" clId="{AD8C9409-9649-4454-B7A8-87A571453889}" dt="2019-11-17T01:55:21.196" v="9530" actId="2696"/>
        <pc:sldMkLst>
          <pc:docMk/>
          <pc:sldMk cId="987456287" sldId="523"/>
        </pc:sldMkLst>
      </pc:sldChg>
    </pc:docChg>
  </pc:docChgLst>
  <pc:docChgLst>
    <pc:chgData name="王嘉田" userId="d8c01ff2-a2e4-462f-bcc4-f0134513cff9" providerId="ADAL" clId="{EF84A80A-BE81-4FAA-8236-0DF13107CED6}"/>
    <pc:docChg chg="undo redo custSel mod addSld delSld modSld sldOrd">
      <pc:chgData name="王嘉田" userId="d8c01ff2-a2e4-462f-bcc4-f0134513cff9" providerId="ADAL" clId="{EF84A80A-BE81-4FAA-8236-0DF13107CED6}" dt="2020-01-13T15:19:48.221" v="9239" actId="2085"/>
      <pc:docMkLst>
        <pc:docMk/>
      </pc:docMkLst>
      <pc:sldChg chg="modSp ord">
        <pc:chgData name="王嘉田" userId="d8c01ff2-a2e4-462f-bcc4-f0134513cff9" providerId="ADAL" clId="{EF84A80A-BE81-4FAA-8236-0DF13107CED6}" dt="2020-01-13T11:06:20.195" v="1778"/>
        <pc:sldMkLst>
          <pc:docMk/>
          <pc:sldMk cId="3059296693" sldId="260"/>
        </pc:sldMkLst>
        <pc:spChg chg="mod">
          <ac:chgData name="王嘉田" userId="d8c01ff2-a2e4-462f-bcc4-f0134513cff9" providerId="ADAL" clId="{EF84A80A-BE81-4FAA-8236-0DF13107CED6}" dt="2020-01-13T08:16:08.172" v="399" actId="404"/>
          <ac:spMkLst>
            <pc:docMk/>
            <pc:sldMk cId="3059296693" sldId="260"/>
            <ac:spMk id="2" creationId="{F19AF01E-73E2-416C-83F9-754A4853C717}"/>
          </ac:spMkLst>
        </pc:spChg>
        <pc:spChg chg="mod">
          <ac:chgData name="王嘉田" userId="d8c01ff2-a2e4-462f-bcc4-f0134513cff9" providerId="ADAL" clId="{EF84A80A-BE81-4FAA-8236-0DF13107CED6}" dt="2020-01-13T11:05:26.982" v="1752"/>
          <ac:spMkLst>
            <pc:docMk/>
            <pc:sldMk cId="3059296693" sldId="260"/>
            <ac:spMk id="4" creationId="{B5194275-AED5-4CA4-B486-D84E2CFF3B56}"/>
          </ac:spMkLst>
        </pc:spChg>
        <pc:spChg chg="mod">
          <ac:chgData name="王嘉田" userId="d8c01ff2-a2e4-462f-bcc4-f0134513cff9" providerId="ADAL" clId="{EF84A80A-BE81-4FAA-8236-0DF13107CED6}" dt="2020-01-13T08:22:03.024" v="1563"/>
          <ac:spMkLst>
            <pc:docMk/>
            <pc:sldMk cId="3059296693" sldId="260"/>
            <ac:spMk id="19" creationId="{C0429252-79DE-4025-A0ED-8292D72B15A1}"/>
          </ac:spMkLst>
        </pc:spChg>
        <pc:spChg chg="mod">
          <ac:chgData name="王嘉田" userId="d8c01ff2-a2e4-462f-bcc4-f0134513cff9" providerId="ADAL" clId="{EF84A80A-BE81-4FAA-8236-0DF13107CED6}" dt="2020-01-13T11:05:47.436" v="1776"/>
          <ac:spMkLst>
            <pc:docMk/>
            <pc:sldMk cId="3059296693" sldId="260"/>
            <ac:spMk id="23" creationId="{14F58189-A093-452F-A24D-C2807F0B0BE9}"/>
          </ac:spMkLst>
        </pc:spChg>
      </pc:sldChg>
      <pc:sldChg chg="addSp delSp modSp">
        <pc:chgData name="王嘉田" userId="d8c01ff2-a2e4-462f-bcc4-f0134513cff9" providerId="ADAL" clId="{EF84A80A-BE81-4FAA-8236-0DF13107CED6}" dt="2020-01-13T08:14:37.100" v="217" actId="20577"/>
        <pc:sldMkLst>
          <pc:docMk/>
          <pc:sldMk cId="361241326" sldId="261"/>
        </pc:sldMkLst>
        <pc:spChg chg="del">
          <ac:chgData name="王嘉田" userId="d8c01ff2-a2e4-462f-bcc4-f0134513cff9" providerId="ADAL" clId="{EF84A80A-BE81-4FAA-8236-0DF13107CED6}" dt="2020-01-13T08:12:54.482" v="12" actId="478"/>
          <ac:spMkLst>
            <pc:docMk/>
            <pc:sldMk cId="361241326" sldId="261"/>
            <ac:spMk id="2" creationId="{00000000-0000-0000-0000-000000000000}"/>
          </ac:spMkLst>
        </pc:spChg>
        <pc:spChg chg="mod">
          <ac:chgData name="王嘉田" userId="d8c01ff2-a2e4-462f-bcc4-f0134513cff9" providerId="ADAL" clId="{EF84A80A-BE81-4FAA-8236-0DF13107CED6}" dt="2020-01-13T08:14:37.100" v="217" actId="20577"/>
          <ac:spMkLst>
            <pc:docMk/>
            <pc:sldMk cId="361241326" sldId="261"/>
            <ac:spMk id="3" creationId="{00000000-0000-0000-0000-000000000000}"/>
          </ac:spMkLst>
        </pc:spChg>
        <pc:spChg chg="add mod">
          <ac:chgData name="王嘉田" userId="d8c01ff2-a2e4-462f-bcc4-f0134513cff9" providerId="ADAL" clId="{EF84A80A-BE81-4FAA-8236-0DF13107CED6}" dt="2020-01-13T08:14:14.960" v="146"/>
          <ac:spMkLst>
            <pc:docMk/>
            <pc:sldMk cId="361241326" sldId="261"/>
            <ac:spMk id="6" creationId="{EC9EDDBE-9917-47E9-A416-09BB37535FA9}"/>
          </ac:spMkLst>
        </pc:spChg>
        <pc:spChg chg="mod">
          <ac:chgData name="王嘉田" userId="d8c01ff2-a2e4-462f-bcc4-f0134513cff9" providerId="ADAL" clId="{EF84A80A-BE81-4FAA-8236-0DF13107CED6}" dt="2020-01-13T08:13:40.117" v="30" actId="20577"/>
          <ac:spMkLst>
            <pc:docMk/>
            <pc:sldMk cId="361241326" sldId="261"/>
            <ac:spMk id="18" creationId="{8E9378C0-1416-4AF2-8FC8-6B1D0688EC89}"/>
          </ac:spMkLst>
        </pc:spChg>
        <pc:spChg chg="del mod">
          <ac:chgData name="王嘉田" userId="d8c01ff2-a2e4-462f-bcc4-f0134513cff9" providerId="ADAL" clId="{EF84A80A-BE81-4FAA-8236-0DF13107CED6}" dt="2020-01-13T08:13:11.144" v="17" actId="478"/>
          <ac:spMkLst>
            <pc:docMk/>
            <pc:sldMk cId="361241326" sldId="261"/>
            <ac:spMk id="20" creationId="{3595D517-E991-4883-90D1-0CD8482BAB83}"/>
          </ac:spMkLst>
        </pc:spChg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2538635490" sldId="268"/>
        </pc:sldMkLst>
      </pc:sldChg>
      <pc:sldChg chg="del">
        <pc:chgData name="王嘉田" userId="d8c01ff2-a2e4-462f-bcc4-f0134513cff9" providerId="ADAL" clId="{EF84A80A-BE81-4FAA-8236-0DF13107CED6}" dt="2020-01-13T11:10:32.439" v="1848" actId="47"/>
        <pc:sldMkLst>
          <pc:docMk/>
          <pc:sldMk cId="551319369" sldId="271"/>
        </pc:sldMkLst>
      </pc:sldChg>
      <pc:sldChg chg="modSp">
        <pc:chgData name="王嘉田" userId="d8c01ff2-a2e4-462f-bcc4-f0134513cff9" providerId="ADAL" clId="{EF84A80A-BE81-4FAA-8236-0DF13107CED6}" dt="2020-01-13T11:08:00.281" v="1784" actId="14100"/>
        <pc:sldMkLst>
          <pc:docMk/>
          <pc:sldMk cId="675627626" sldId="278"/>
        </pc:sldMkLst>
        <pc:spChg chg="mod">
          <ac:chgData name="王嘉田" userId="d8c01ff2-a2e4-462f-bcc4-f0134513cff9" providerId="ADAL" clId="{EF84A80A-BE81-4FAA-8236-0DF13107CED6}" dt="2020-01-13T08:15:16.074" v="261" actId="6549"/>
          <ac:spMkLst>
            <pc:docMk/>
            <pc:sldMk cId="675627626" sldId="278"/>
            <ac:spMk id="2" creationId="{CB67D73D-B93F-4ED3-B7C3-8B48C075D82C}"/>
          </ac:spMkLst>
        </pc:spChg>
        <pc:spChg chg="mod">
          <ac:chgData name="王嘉田" userId="d8c01ff2-a2e4-462f-bcc4-f0134513cff9" providerId="ADAL" clId="{EF84A80A-BE81-4FAA-8236-0DF13107CED6}" dt="2020-01-13T08:15:38.296" v="265" actId="14100"/>
          <ac:spMkLst>
            <pc:docMk/>
            <pc:sldMk cId="675627626" sldId="278"/>
            <ac:spMk id="44" creationId="{86C84630-FCC5-4C43-8C34-4D4EFCEA8393}"/>
          </ac:spMkLst>
        </pc:spChg>
        <pc:spChg chg="mod">
          <ac:chgData name="王嘉田" userId="d8c01ff2-a2e4-462f-bcc4-f0134513cff9" providerId="ADAL" clId="{EF84A80A-BE81-4FAA-8236-0DF13107CED6}" dt="2020-01-13T08:15:18.685" v="262" actId="1076"/>
          <ac:spMkLst>
            <pc:docMk/>
            <pc:sldMk cId="675627626" sldId="278"/>
            <ac:spMk id="46" creationId="{5DAE538E-6253-49B3-AC22-284DD55E6758}"/>
          </ac:spMkLst>
        </pc:spChg>
        <pc:cxnChg chg="mod">
          <ac:chgData name="王嘉田" userId="d8c01ff2-a2e4-462f-bcc4-f0134513cff9" providerId="ADAL" clId="{EF84A80A-BE81-4FAA-8236-0DF13107CED6}" dt="2020-01-13T11:07:54.250" v="1782" actId="14100"/>
          <ac:cxnSpMkLst>
            <pc:docMk/>
            <pc:sldMk cId="675627626" sldId="278"/>
            <ac:cxnSpMk id="226" creationId="{A14B0E93-98F6-4C1D-A2E8-718B4E8523FF}"/>
          </ac:cxnSpMkLst>
        </pc:cxnChg>
        <pc:cxnChg chg="mod">
          <ac:chgData name="王嘉田" userId="d8c01ff2-a2e4-462f-bcc4-f0134513cff9" providerId="ADAL" clId="{EF84A80A-BE81-4FAA-8236-0DF13107CED6}" dt="2020-01-13T11:08:00.281" v="1784" actId="14100"/>
          <ac:cxnSpMkLst>
            <pc:docMk/>
            <pc:sldMk cId="675627626" sldId="278"/>
            <ac:cxnSpMk id="228" creationId="{9C3DB5F5-5E19-4B28-A3E7-A8B993504429}"/>
          </ac:cxnSpMkLst>
        </pc:cxnChg>
      </pc:sldChg>
      <pc:sldChg chg="modSp">
        <pc:chgData name="王嘉田" userId="d8c01ff2-a2e4-462f-bcc4-f0134513cff9" providerId="ADAL" clId="{EF84A80A-BE81-4FAA-8236-0DF13107CED6}" dt="2020-01-13T11:08:29.217" v="1828" actId="6549"/>
        <pc:sldMkLst>
          <pc:docMk/>
          <pc:sldMk cId="3865384777" sldId="279"/>
        </pc:sldMkLst>
        <pc:spChg chg="mod">
          <ac:chgData name="王嘉田" userId="d8c01ff2-a2e4-462f-bcc4-f0134513cff9" providerId="ADAL" clId="{EF84A80A-BE81-4FAA-8236-0DF13107CED6}" dt="2020-01-13T11:08:29.217" v="1828" actId="6549"/>
          <ac:spMkLst>
            <pc:docMk/>
            <pc:sldMk cId="3865384777" sldId="279"/>
            <ac:spMk id="62" creationId="{EAB42943-3B53-40DD-86D9-B2500382C274}"/>
          </ac:spMkLst>
        </pc:spChg>
      </pc:sldChg>
      <pc:sldChg chg="modSp">
        <pc:chgData name="王嘉田" userId="d8c01ff2-a2e4-462f-bcc4-f0134513cff9" providerId="ADAL" clId="{EF84A80A-BE81-4FAA-8236-0DF13107CED6}" dt="2020-01-13T14:40:39.585" v="8072" actId="207"/>
        <pc:sldMkLst>
          <pc:docMk/>
          <pc:sldMk cId="1941698996" sldId="284"/>
        </pc:sldMkLst>
        <pc:spChg chg="mod">
          <ac:chgData name="王嘉田" userId="d8c01ff2-a2e4-462f-bcc4-f0134513cff9" providerId="ADAL" clId="{EF84A80A-BE81-4FAA-8236-0DF13107CED6}" dt="2020-01-13T14:39:33.965" v="8048" actId="20577"/>
          <ac:spMkLst>
            <pc:docMk/>
            <pc:sldMk cId="1941698996" sldId="284"/>
            <ac:spMk id="12" creationId="{6D975C60-8C9A-4CAE-BFC7-1EDD8F4E7DEF}"/>
          </ac:spMkLst>
        </pc:spChg>
        <pc:spChg chg="mod">
          <ac:chgData name="王嘉田" userId="d8c01ff2-a2e4-462f-bcc4-f0134513cff9" providerId="ADAL" clId="{EF84A80A-BE81-4FAA-8236-0DF13107CED6}" dt="2020-01-13T14:39:41.100" v="8054" actId="20577"/>
          <ac:spMkLst>
            <pc:docMk/>
            <pc:sldMk cId="1941698996" sldId="284"/>
            <ac:spMk id="13" creationId="{660CEFB2-EF85-467A-B427-E05D900FA64F}"/>
          </ac:spMkLst>
        </pc:spChg>
        <pc:spChg chg="mod">
          <ac:chgData name="王嘉田" userId="d8c01ff2-a2e4-462f-bcc4-f0134513cff9" providerId="ADAL" clId="{EF84A80A-BE81-4FAA-8236-0DF13107CED6}" dt="2020-01-13T14:40:33.878" v="8071" actId="207"/>
          <ac:spMkLst>
            <pc:docMk/>
            <pc:sldMk cId="1941698996" sldId="284"/>
            <ac:spMk id="14" creationId="{78CC5B5A-254A-4FF1-8B3C-490EC45F131D}"/>
          </ac:spMkLst>
        </pc:spChg>
        <pc:spChg chg="mod">
          <ac:chgData name="王嘉田" userId="d8c01ff2-a2e4-462f-bcc4-f0134513cff9" providerId="ADAL" clId="{EF84A80A-BE81-4FAA-8236-0DF13107CED6}" dt="2020-01-13T14:40:39.585" v="8072" actId="207"/>
          <ac:spMkLst>
            <pc:docMk/>
            <pc:sldMk cId="1941698996" sldId="284"/>
            <ac:spMk id="15" creationId="{F7EE454D-988F-4236-8584-D0407BB2DF59}"/>
          </ac:spMkLst>
        </pc:spChg>
        <pc:spChg chg="mod">
          <ac:chgData name="王嘉田" userId="d8c01ff2-a2e4-462f-bcc4-f0134513cff9" providerId="ADAL" clId="{EF84A80A-BE81-4FAA-8236-0DF13107CED6}" dt="2020-01-13T14:39:37.102" v="8050" actId="20577"/>
          <ac:spMkLst>
            <pc:docMk/>
            <pc:sldMk cId="1941698996" sldId="284"/>
            <ac:spMk id="19" creationId="{C84D0E15-01CF-447C-B1D2-727A6DDAD331}"/>
          </ac:spMkLst>
        </pc:spChg>
      </pc:sldChg>
      <pc:sldChg chg="addSp delSp modSp add setBg delDesignElem">
        <pc:chgData name="王嘉田" userId="d8c01ff2-a2e4-462f-bcc4-f0134513cff9" providerId="ADAL" clId="{EF84A80A-BE81-4FAA-8236-0DF13107CED6}" dt="2020-01-13T15:19:48.221" v="9239" actId="2085"/>
        <pc:sldMkLst>
          <pc:docMk/>
          <pc:sldMk cId="3299536195" sldId="287"/>
        </pc:sldMkLst>
        <pc:spChg chg="mod ord">
          <ac:chgData name="王嘉田" userId="d8c01ff2-a2e4-462f-bcc4-f0134513cff9" providerId="ADAL" clId="{EF84A80A-BE81-4FAA-8236-0DF13107CED6}" dt="2020-01-13T15:19:31.296" v="9238" actId="1076"/>
          <ac:spMkLst>
            <pc:docMk/>
            <pc:sldMk cId="3299536195" sldId="287"/>
            <ac:spMk id="2" creationId="{EB9522A9-C3F4-433A-8DF2-DA9D3D8CC029}"/>
          </ac:spMkLst>
        </pc:spChg>
        <pc:spChg chg="add mod ord">
          <ac:chgData name="王嘉田" userId="d8c01ff2-a2e4-462f-bcc4-f0134513cff9" providerId="ADAL" clId="{EF84A80A-BE81-4FAA-8236-0DF13107CED6}" dt="2020-01-13T15:19:48.221" v="9239" actId="2085"/>
          <ac:spMkLst>
            <pc:docMk/>
            <pc:sldMk cId="3299536195" sldId="287"/>
            <ac:spMk id="3" creationId="{678C634F-5D94-4BFB-B4BB-CBA861CFCBA6}"/>
          </ac:spMkLst>
        </pc:spChg>
        <pc:spChg chg="mod">
          <ac:chgData name="王嘉田" userId="d8c01ff2-a2e4-462f-bcc4-f0134513cff9" providerId="ADAL" clId="{EF84A80A-BE81-4FAA-8236-0DF13107CED6}" dt="2020-01-13T15:13:50.787" v="9172"/>
          <ac:spMkLst>
            <pc:docMk/>
            <pc:sldMk cId="3299536195" sldId="287"/>
            <ac:spMk id="11" creationId="{D84FC83E-B95D-48E2-BBA9-D9901B359D5E}"/>
          </ac:spMkLst>
        </pc:spChg>
        <pc:spChg chg="mod">
          <ac:chgData name="王嘉田" userId="d8c01ff2-a2e4-462f-bcc4-f0134513cff9" providerId="ADAL" clId="{EF84A80A-BE81-4FAA-8236-0DF13107CED6}" dt="2020-01-13T14:44:11.186" v="8102"/>
          <ac:spMkLst>
            <pc:docMk/>
            <pc:sldMk cId="3299536195" sldId="287"/>
            <ac:spMk id="19" creationId="{9B546855-FE66-4E89-BDAD-407E1050760A}"/>
          </ac:spMkLst>
        </pc:spChg>
        <pc:spChg chg="del mod">
          <ac:chgData name="王嘉田" userId="d8c01ff2-a2e4-462f-bcc4-f0134513cff9" providerId="ADAL" clId="{EF84A80A-BE81-4FAA-8236-0DF13107CED6}" dt="2020-01-13T14:58:06.050" v="8614" actId="478"/>
          <ac:spMkLst>
            <pc:docMk/>
            <pc:sldMk cId="3299536195" sldId="287"/>
            <ac:spMk id="20" creationId="{AD8431BC-0AF7-427E-A827-E18843F8842C}"/>
          </ac:spMkLst>
        </pc:spChg>
        <pc:spChg chg="del">
          <ac:chgData name="王嘉田" userId="d8c01ff2-a2e4-462f-bcc4-f0134513cff9" providerId="ADAL" clId="{EF84A80A-BE81-4FAA-8236-0DF13107CED6}" dt="2020-01-13T14:58:16.490" v="8617" actId="478"/>
          <ac:spMkLst>
            <pc:docMk/>
            <pc:sldMk cId="3299536195" sldId="287"/>
            <ac:spMk id="21" creationId="{24EB404B-0D3E-4AC4-86B0-541619C2121A}"/>
          </ac:spMkLst>
        </pc:spChg>
        <pc:spChg chg="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22" creationId="{ACF62429-8B0E-4C1F-B02E-5B2E97C01FE8}"/>
          </ac:spMkLst>
        </pc:spChg>
        <pc:spChg chg="del">
          <ac:chgData name="王嘉田" userId="d8c01ff2-a2e4-462f-bcc4-f0134513cff9" providerId="ADAL" clId="{EF84A80A-BE81-4FAA-8236-0DF13107CED6}" dt="2020-01-13T14:33:37.895" v="8038"/>
          <ac:spMkLst>
            <pc:docMk/>
            <pc:sldMk cId="3299536195" sldId="287"/>
            <ac:spMk id="23" creationId="{6753252F-4873-4F63-801D-CC719279A7D5}"/>
          </ac:spMkLst>
        </pc:spChg>
        <pc:spChg chg="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24" creationId="{2C9E4E9D-7F4D-480A-8C72-8B04A908EC36}"/>
          </ac:spMkLst>
        </pc:spChg>
        <pc:spChg chg="del">
          <ac:chgData name="王嘉田" userId="d8c01ff2-a2e4-462f-bcc4-f0134513cff9" providerId="ADAL" clId="{EF84A80A-BE81-4FAA-8236-0DF13107CED6}" dt="2020-01-13T14:33:37.895" v="8038"/>
          <ac:spMkLst>
            <pc:docMk/>
            <pc:sldMk cId="3299536195" sldId="287"/>
            <ac:spMk id="25" creationId="{047C8CCB-F95D-4249-92DD-651249D3535A}"/>
          </ac:spMkLst>
        </pc:spChg>
        <pc:spChg chg="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26" creationId="{526F136B-A5B4-4C5A-9593-E424A8FCC931}"/>
          </ac:spMkLst>
        </pc:spChg>
        <pc:spChg chg="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27" creationId="{B9303521-2DF0-4082-B7EA-E2F8509E9D1D}"/>
          </ac:spMkLst>
        </pc:spChg>
        <pc:spChg chg="add mod">
          <ac:chgData name="王嘉田" userId="d8c01ff2-a2e4-462f-bcc4-f0134513cff9" providerId="ADAL" clId="{EF84A80A-BE81-4FAA-8236-0DF13107CED6}" dt="2020-01-13T15:13:10.903" v="9158" actId="14100"/>
          <ac:spMkLst>
            <pc:docMk/>
            <pc:sldMk cId="3299536195" sldId="287"/>
            <ac:spMk id="28" creationId="{72CDFC8A-EB29-4729-9136-0E9098FE6271}"/>
          </ac:spMkLst>
        </pc:spChg>
        <pc:spChg chg="del">
          <ac:chgData name="王嘉田" userId="d8c01ff2-a2e4-462f-bcc4-f0134513cff9" providerId="ADAL" clId="{EF84A80A-BE81-4FAA-8236-0DF13107CED6}" dt="2020-01-13T14:44:39.664" v="8133" actId="478"/>
          <ac:spMkLst>
            <pc:docMk/>
            <pc:sldMk cId="3299536195" sldId="287"/>
            <ac:spMk id="29" creationId="{DA8C5E83-5E49-451D-867E-85A903774A93}"/>
          </ac:spMkLst>
        </pc:spChg>
        <pc:spChg chg="add mod">
          <ac:chgData name="王嘉田" userId="d8c01ff2-a2e4-462f-bcc4-f0134513cff9" providerId="ADAL" clId="{EF84A80A-BE81-4FAA-8236-0DF13107CED6}" dt="2020-01-13T15:12:24.291" v="9009"/>
          <ac:spMkLst>
            <pc:docMk/>
            <pc:sldMk cId="3299536195" sldId="287"/>
            <ac:spMk id="30" creationId="{63A505D5-D94B-424B-A54F-9D907149AD6B}"/>
          </ac:spMkLst>
        </pc:spChg>
        <pc:spChg chg="add 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31" creationId="{539DEC20-3EE2-442F-99EF-29486DCCD0E6}"/>
          </ac:spMkLst>
        </pc:spChg>
        <pc:spChg chg="add mod">
          <ac:chgData name="王嘉田" userId="d8c01ff2-a2e4-462f-bcc4-f0134513cff9" providerId="ADAL" clId="{EF84A80A-BE81-4FAA-8236-0DF13107CED6}" dt="2020-01-13T15:18:22.560" v="9232" actId="1076"/>
          <ac:spMkLst>
            <pc:docMk/>
            <pc:sldMk cId="3299536195" sldId="287"/>
            <ac:spMk id="32" creationId="{A2A0D17D-2DC7-40CD-A823-70833742076A}"/>
          </ac:spMkLst>
        </pc:spChg>
        <pc:grpChg chg="mod">
          <ac:chgData name="王嘉田" userId="d8c01ff2-a2e4-462f-bcc4-f0134513cff9" providerId="ADAL" clId="{EF84A80A-BE81-4FAA-8236-0DF13107CED6}" dt="2020-01-13T15:18:22.560" v="9232" actId="1076"/>
          <ac:grpSpMkLst>
            <pc:docMk/>
            <pc:sldMk cId="3299536195" sldId="287"/>
            <ac:grpSpMk id="4" creationId="{AD5441A8-FB91-45FA-945F-6FF2CE7D79DC}"/>
          </ac:grpSpMkLst>
        </pc:grpChg>
      </pc:sldChg>
      <pc:sldChg chg="del">
        <pc:chgData name="王嘉田" userId="d8c01ff2-a2e4-462f-bcc4-f0134513cff9" providerId="ADAL" clId="{EF84A80A-BE81-4FAA-8236-0DF13107CED6}" dt="2020-01-13T11:10:32.439" v="1848" actId="47"/>
        <pc:sldMkLst>
          <pc:docMk/>
          <pc:sldMk cId="3317451260" sldId="311"/>
        </pc:sldMkLst>
      </pc:sldChg>
      <pc:sldChg chg="del">
        <pc:chgData name="王嘉田" userId="d8c01ff2-a2e4-462f-bcc4-f0134513cff9" providerId="ADAL" clId="{EF84A80A-BE81-4FAA-8236-0DF13107CED6}" dt="2020-01-13T11:10:32.439" v="1848" actId="47"/>
        <pc:sldMkLst>
          <pc:docMk/>
          <pc:sldMk cId="3275479436" sldId="327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2705994592" sldId="328"/>
        </pc:sldMkLst>
      </pc:sldChg>
      <pc:sldChg chg="del ord">
        <pc:chgData name="王嘉田" userId="d8c01ff2-a2e4-462f-bcc4-f0134513cff9" providerId="ADAL" clId="{EF84A80A-BE81-4FAA-8236-0DF13107CED6}" dt="2020-01-13T14:30:46.011" v="8036" actId="47"/>
        <pc:sldMkLst>
          <pc:docMk/>
          <pc:sldMk cId="3478151757" sldId="329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0" sldId="330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2740461462" sldId="331"/>
        </pc:sldMkLst>
      </pc:sldChg>
      <pc:sldChg chg="modSp ord">
        <pc:chgData name="王嘉田" userId="d8c01ff2-a2e4-462f-bcc4-f0134513cff9" providerId="ADAL" clId="{EF84A80A-BE81-4FAA-8236-0DF13107CED6}" dt="2020-01-13T11:11:36.728" v="1939"/>
        <pc:sldMkLst>
          <pc:docMk/>
          <pc:sldMk cId="4962683" sldId="332"/>
        </pc:sldMkLst>
        <pc:spChg chg="mod">
          <ac:chgData name="王嘉田" userId="d8c01ff2-a2e4-462f-bcc4-f0134513cff9" providerId="ADAL" clId="{EF84A80A-BE81-4FAA-8236-0DF13107CED6}" dt="2020-01-13T11:09:20.822" v="1847" actId="6549"/>
          <ac:spMkLst>
            <pc:docMk/>
            <pc:sldMk cId="4962683" sldId="332"/>
            <ac:spMk id="62" creationId="{EAB42943-3B53-40DD-86D9-B2500382C274}"/>
          </ac:spMkLst>
        </pc:spChg>
      </pc:sldChg>
      <pc:sldChg chg="del">
        <pc:chgData name="王嘉田" userId="d8c01ff2-a2e4-462f-bcc4-f0134513cff9" providerId="ADAL" clId="{EF84A80A-BE81-4FAA-8236-0DF13107CED6}" dt="2020-01-13T11:10:32.439" v="1848" actId="47"/>
        <pc:sldMkLst>
          <pc:docMk/>
          <pc:sldMk cId="1228554435" sldId="333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1032421348" sldId="334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4094578503" sldId="335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4217252616" sldId="336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1426784964" sldId="337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3255815009" sldId="339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2991090721" sldId="340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3012145919" sldId="341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4038171318" sldId="342"/>
        </pc:sldMkLst>
      </pc:sldChg>
      <pc:sldChg chg="del">
        <pc:chgData name="王嘉田" userId="d8c01ff2-a2e4-462f-bcc4-f0134513cff9" providerId="ADAL" clId="{EF84A80A-BE81-4FAA-8236-0DF13107CED6}" dt="2020-01-13T14:30:46.011" v="8036" actId="47"/>
        <pc:sldMkLst>
          <pc:docMk/>
          <pc:sldMk cId="451194744" sldId="343"/>
        </pc:sldMkLst>
      </pc:sldChg>
      <pc:sldChg chg="modSp ord">
        <pc:chgData name="王嘉田" userId="d8c01ff2-a2e4-462f-bcc4-f0134513cff9" providerId="ADAL" clId="{EF84A80A-BE81-4FAA-8236-0DF13107CED6}" dt="2020-01-13T11:15:58.669" v="2182"/>
        <pc:sldMkLst>
          <pc:docMk/>
          <pc:sldMk cId="508436103" sldId="345"/>
        </pc:sldMkLst>
        <pc:spChg chg="mod">
          <ac:chgData name="王嘉田" userId="d8c01ff2-a2e4-462f-bcc4-f0134513cff9" providerId="ADAL" clId="{EF84A80A-BE81-4FAA-8236-0DF13107CED6}" dt="2020-01-13T11:15:49.114" v="2134"/>
          <ac:spMkLst>
            <pc:docMk/>
            <pc:sldMk cId="508436103" sldId="345"/>
            <ac:spMk id="7" creationId="{D875C125-6834-48FF-8952-617E1E5223B8}"/>
          </ac:spMkLst>
        </pc:spChg>
        <pc:spChg chg="mod">
          <ac:chgData name="王嘉田" userId="d8c01ff2-a2e4-462f-bcc4-f0134513cff9" providerId="ADAL" clId="{EF84A80A-BE81-4FAA-8236-0DF13107CED6}" dt="2020-01-13T11:15:53.600" v="2158"/>
          <ac:spMkLst>
            <pc:docMk/>
            <pc:sldMk cId="508436103" sldId="345"/>
            <ac:spMk id="10" creationId="{CE516C4C-E31D-4B22-9C83-A946BF95B35B}"/>
          </ac:spMkLst>
        </pc:spChg>
        <pc:spChg chg="mod">
          <ac:chgData name="王嘉田" userId="d8c01ff2-a2e4-462f-bcc4-f0134513cff9" providerId="ADAL" clId="{EF84A80A-BE81-4FAA-8236-0DF13107CED6}" dt="2020-01-13T11:15:58.669" v="2182"/>
          <ac:spMkLst>
            <pc:docMk/>
            <pc:sldMk cId="508436103" sldId="345"/>
            <ac:spMk id="13" creationId="{68F138A2-AD1B-4385-93BF-BC9048B15E7A}"/>
          </ac:spMkLst>
        </pc:spChg>
        <pc:spChg chg="mod">
          <ac:chgData name="王嘉田" userId="d8c01ff2-a2e4-462f-bcc4-f0134513cff9" providerId="ADAL" clId="{EF84A80A-BE81-4FAA-8236-0DF13107CED6}" dt="2020-01-13T11:13:02.924" v="2089"/>
          <ac:spMkLst>
            <pc:docMk/>
            <pc:sldMk cId="508436103" sldId="345"/>
            <ac:spMk id="14" creationId="{EAB42943-3B53-40DD-86D9-B2500382C274}"/>
          </ac:spMkLst>
        </pc:spChg>
      </pc:sldChg>
      <pc:sldChg chg="addSp delSp modSp add setBg">
        <pc:chgData name="王嘉田" userId="d8c01ff2-a2e4-462f-bcc4-f0134513cff9" providerId="ADAL" clId="{EF84A80A-BE81-4FAA-8236-0DF13107CED6}" dt="2020-01-13T13:58:03.292" v="6236"/>
        <pc:sldMkLst>
          <pc:docMk/>
          <pc:sldMk cId="2144657942" sldId="346"/>
        </pc:sldMkLst>
        <pc:spChg chg="mod topLvl">
          <ac:chgData name="王嘉田" userId="d8c01ff2-a2e4-462f-bcc4-f0134513cff9" providerId="ADAL" clId="{EF84A80A-BE81-4FAA-8236-0DF13107CED6}" dt="2020-01-13T13:58:03.292" v="6236"/>
          <ac:spMkLst>
            <pc:docMk/>
            <pc:sldMk cId="2144657942" sldId="346"/>
            <ac:spMk id="5" creationId="{44B5FCEF-34AB-41C8-80A6-5EF010FF446B}"/>
          </ac:spMkLst>
        </pc:spChg>
        <pc:spChg chg="add mod">
          <ac:chgData name="王嘉田" userId="d8c01ff2-a2e4-462f-bcc4-f0134513cff9" providerId="ADAL" clId="{EF84A80A-BE81-4FAA-8236-0DF13107CED6}" dt="2020-01-13T11:29:30.854" v="3069" actId="1037"/>
          <ac:spMkLst>
            <pc:docMk/>
            <pc:sldMk cId="2144657942" sldId="346"/>
            <ac:spMk id="8" creationId="{208D54B6-4EB5-4C63-8AA8-0EB6B19689DB}"/>
          </ac:spMkLst>
        </pc:spChg>
        <pc:spChg chg="mod topLvl">
          <ac:chgData name="王嘉田" userId="d8c01ff2-a2e4-462f-bcc4-f0134513cff9" providerId="ADAL" clId="{EF84A80A-BE81-4FAA-8236-0DF13107CED6}" dt="2020-01-13T11:49:36.782" v="3390" actId="1037"/>
          <ac:spMkLst>
            <pc:docMk/>
            <pc:sldMk cId="2144657942" sldId="346"/>
            <ac:spMk id="17" creationId="{87CD045B-FC01-4E51-A35E-DF0223566B19}"/>
          </ac:spMkLst>
        </pc:spChg>
        <pc:spChg chg="add del mod">
          <ac:chgData name="王嘉田" userId="d8c01ff2-a2e4-462f-bcc4-f0134513cff9" providerId="ADAL" clId="{EF84A80A-BE81-4FAA-8236-0DF13107CED6}" dt="2020-01-13T11:34:43.235" v="3222"/>
          <ac:spMkLst>
            <pc:docMk/>
            <pc:sldMk cId="2144657942" sldId="346"/>
            <ac:spMk id="18" creationId="{DD2EA347-BB47-4D37-9A62-6D082A3F90FD}"/>
          </ac:spMkLst>
        </pc:spChg>
        <pc:spChg chg="mod topLvl">
          <ac:chgData name="王嘉田" userId="d8c01ff2-a2e4-462f-bcc4-f0134513cff9" providerId="ADAL" clId="{EF84A80A-BE81-4FAA-8236-0DF13107CED6}" dt="2020-01-13T11:49:43.287" v="3391" actId="1037"/>
          <ac:spMkLst>
            <pc:docMk/>
            <pc:sldMk cId="2144657942" sldId="346"/>
            <ac:spMk id="19" creationId="{C4390E8C-3B73-45E3-9530-A15E87062FF3}"/>
          </ac:spMkLst>
        </pc:spChg>
        <pc:spChg chg="mod topLvl">
          <ac:chgData name="王嘉田" userId="d8c01ff2-a2e4-462f-bcc4-f0134513cff9" providerId="ADAL" clId="{EF84A80A-BE81-4FAA-8236-0DF13107CED6}" dt="2020-01-13T11:49:46.632" v="3392" actId="1037"/>
          <ac:spMkLst>
            <pc:docMk/>
            <pc:sldMk cId="2144657942" sldId="346"/>
            <ac:spMk id="20" creationId="{8AA9602F-43AC-452B-BBE3-C1A7F874F598}"/>
          </ac:spMkLst>
        </pc:spChg>
        <pc:spChg chg="add del mod">
          <ac:chgData name="王嘉田" userId="d8c01ff2-a2e4-462f-bcc4-f0134513cff9" providerId="ADAL" clId="{EF84A80A-BE81-4FAA-8236-0DF13107CED6}" dt="2020-01-13T11:53:05.307" v="3482" actId="1076"/>
          <ac:spMkLst>
            <pc:docMk/>
            <pc:sldMk cId="2144657942" sldId="346"/>
            <ac:spMk id="21" creationId="{72E340A3-EB25-44F5-9786-E26D83DC52A8}"/>
          </ac:spMkLst>
        </pc:spChg>
        <pc:spChg chg="del mod topLvl">
          <ac:chgData name="王嘉田" userId="d8c01ff2-a2e4-462f-bcc4-f0134513cff9" providerId="ADAL" clId="{EF84A80A-BE81-4FAA-8236-0DF13107CED6}" dt="2020-01-13T11:43:10.635" v="3258" actId="478"/>
          <ac:spMkLst>
            <pc:docMk/>
            <pc:sldMk cId="2144657942" sldId="346"/>
            <ac:spMk id="52" creationId="{851140D8-191F-4527-9A5E-AE866D0EB17E}"/>
          </ac:spMkLst>
        </pc:spChg>
        <pc:spChg chg="mod">
          <ac:chgData name="王嘉田" userId="d8c01ff2-a2e4-462f-bcc4-f0134513cff9" providerId="ADAL" clId="{EF84A80A-BE81-4FAA-8236-0DF13107CED6}" dt="2020-01-13T11:52:33.345" v="3477" actId="1076"/>
          <ac:spMkLst>
            <pc:docMk/>
            <pc:sldMk cId="2144657942" sldId="346"/>
            <ac:spMk id="55" creationId="{EF980CC5-11E5-455C-9CB4-3071CC0BC79B}"/>
          </ac:spMkLst>
        </pc:spChg>
        <pc:spChg chg="del mod">
          <ac:chgData name="王嘉田" userId="d8c01ff2-a2e4-462f-bcc4-f0134513cff9" providerId="ADAL" clId="{EF84A80A-BE81-4FAA-8236-0DF13107CED6}" dt="2020-01-13T11:16:15.691" v="2185" actId="478"/>
          <ac:spMkLst>
            <pc:docMk/>
            <pc:sldMk cId="2144657942" sldId="346"/>
            <ac:spMk id="56" creationId="{AEF0B9ED-EBEB-405A-96EB-37B8F31F5324}"/>
          </ac:spMkLst>
        </pc:spChg>
        <pc:spChg chg="del">
          <ac:chgData name="王嘉田" userId="d8c01ff2-a2e4-462f-bcc4-f0134513cff9" providerId="ADAL" clId="{EF84A80A-BE81-4FAA-8236-0DF13107CED6}" dt="2020-01-13T11:16:33.929" v="2188" actId="478"/>
          <ac:spMkLst>
            <pc:docMk/>
            <pc:sldMk cId="2144657942" sldId="346"/>
            <ac:spMk id="58" creationId="{4ECE753B-FA79-44E0-8679-180CC93EB69F}"/>
          </ac:spMkLst>
        </pc:spChg>
        <pc:spChg chg="del">
          <ac:chgData name="王嘉田" userId="d8c01ff2-a2e4-462f-bcc4-f0134513cff9" providerId="ADAL" clId="{EF84A80A-BE81-4FAA-8236-0DF13107CED6}" dt="2020-01-13T11:16:28.056" v="2187" actId="478"/>
          <ac:spMkLst>
            <pc:docMk/>
            <pc:sldMk cId="2144657942" sldId="346"/>
            <ac:spMk id="59" creationId="{0B9F29BD-671E-4A81-A6C8-4446936F1DF8}"/>
          </ac:spMkLst>
        </pc:spChg>
        <pc:spChg chg="mod">
          <ac:chgData name="王嘉田" userId="d8c01ff2-a2e4-462f-bcc4-f0134513cff9" providerId="ADAL" clId="{EF84A80A-BE81-4FAA-8236-0DF13107CED6}" dt="2020-01-13T11:51:07.023" v="3430" actId="1036"/>
          <ac:spMkLst>
            <pc:docMk/>
            <pc:sldMk cId="2144657942" sldId="346"/>
            <ac:spMk id="60" creationId="{91D263CF-71A0-428E-98A4-03FC05DBB5D6}"/>
          </ac:spMkLst>
        </pc:spChg>
        <pc:spChg chg="mod topLvl">
          <ac:chgData name="王嘉田" userId="d8c01ff2-a2e4-462f-bcc4-f0134513cff9" providerId="ADAL" clId="{EF84A80A-BE81-4FAA-8236-0DF13107CED6}" dt="2020-01-13T11:44:11.678" v="3261" actId="164"/>
          <ac:spMkLst>
            <pc:docMk/>
            <pc:sldMk cId="2144657942" sldId="346"/>
            <ac:spMk id="61" creationId="{A10F188B-CC1B-47FE-AE65-6ACC0C7F8B0E}"/>
          </ac:spMkLst>
        </pc:spChg>
        <pc:spChg chg="del mod">
          <ac:chgData name="王嘉田" userId="d8c01ff2-a2e4-462f-bcc4-f0134513cff9" providerId="ADAL" clId="{EF84A80A-BE81-4FAA-8236-0DF13107CED6}" dt="2020-01-13T11:22:07.415" v="2587" actId="478"/>
          <ac:spMkLst>
            <pc:docMk/>
            <pc:sldMk cId="2144657942" sldId="346"/>
            <ac:spMk id="62" creationId="{E53F7C2B-3F23-4A4C-AA2D-E4A0997AB9C7}"/>
          </ac:spMkLst>
        </pc:spChg>
        <pc:spChg chg="mod topLvl">
          <ac:chgData name="王嘉田" userId="d8c01ff2-a2e4-462f-bcc4-f0134513cff9" providerId="ADAL" clId="{EF84A80A-BE81-4FAA-8236-0DF13107CED6}" dt="2020-01-13T11:49:12.221" v="3388" actId="1038"/>
          <ac:spMkLst>
            <pc:docMk/>
            <pc:sldMk cId="2144657942" sldId="346"/>
            <ac:spMk id="63" creationId="{F73E4C58-2496-42D0-B0E9-F53F9707C838}"/>
          </ac:spMkLst>
        </pc:spChg>
        <pc:grpChg chg="del mod">
          <ac:chgData name="王嘉田" userId="d8c01ff2-a2e4-462f-bcc4-f0134513cff9" providerId="ADAL" clId="{EF84A80A-BE81-4FAA-8236-0DF13107CED6}" dt="2020-01-13T11:42:58.528" v="3255" actId="165"/>
          <ac:grpSpMkLst>
            <pc:docMk/>
            <pc:sldMk cId="2144657942" sldId="346"/>
            <ac:grpSpMk id="2" creationId="{1B42603A-D467-485E-951C-4F87D13A88CB}"/>
          </ac:grpSpMkLst>
        </pc:grpChg>
        <pc:grpChg chg="del">
          <ac:chgData name="王嘉田" userId="d8c01ff2-a2e4-462f-bcc4-f0134513cff9" providerId="ADAL" clId="{EF84A80A-BE81-4FAA-8236-0DF13107CED6}" dt="2020-01-13T11:16:09.529" v="2183" actId="478"/>
          <ac:grpSpMkLst>
            <pc:docMk/>
            <pc:sldMk cId="2144657942" sldId="346"/>
            <ac:grpSpMk id="3" creationId="{9783A420-246A-4AF8-8BEC-21475153CF22}"/>
          </ac:grpSpMkLst>
        </pc:grpChg>
        <pc:grpChg chg="mod">
          <ac:chgData name="王嘉田" userId="d8c01ff2-a2e4-462f-bcc4-f0134513cff9" providerId="ADAL" clId="{EF84A80A-BE81-4FAA-8236-0DF13107CED6}" dt="2020-01-13T11:51:20.128" v="3470" actId="1036"/>
          <ac:grpSpMkLst>
            <pc:docMk/>
            <pc:sldMk cId="2144657942" sldId="346"/>
            <ac:grpSpMk id="4" creationId="{53A5240F-1530-422E-8293-7EA918BFA1FF}"/>
          </ac:grpSpMkLst>
        </pc:grpChg>
        <pc:grpChg chg="add mod">
          <ac:chgData name="王嘉田" userId="d8c01ff2-a2e4-462f-bcc4-f0134513cff9" providerId="ADAL" clId="{EF84A80A-BE81-4FAA-8236-0DF13107CED6}" dt="2020-01-13T11:51:20.128" v="3470" actId="1036"/>
          <ac:grpSpMkLst>
            <pc:docMk/>
            <pc:sldMk cId="2144657942" sldId="346"/>
            <ac:grpSpMk id="26" creationId="{8531D088-5EA2-43AB-B6D6-C74CB746FF3C}"/>
          </ac:grpSpMkLst>
        </pc:grpChg>
        <pc:grpChg chg="del">
          <ac:chgData name="王嘉田" userId="d8c01ff2-a2e4-462f-bcc4-f0134513cff9" providerId="ADAL" clId="{EF84A80A-BE81-4FAA-8236-0DF13107CED6}" dt="2020-01-13T11:16:42.698" v="2189" actId="478"/>
          <ac:grpSpMkLst>
            <pc:docMk/>
            <pc:sldMk cId="2144657942" sldId="346"/>
            <ac:grpSpMk id="40" creationId="{727F5C69-8621-4C97-AAF8-5C1AF96DFDA1}"/>
          </ac:grpSpMkLst>
        </pc:grpChg>
        <pc:grpChg chg="add del mod">
          <ac:chgData name="王嘉田" userId="d8c01ff2-a2e4-462f-bcc4-f0134513cff9" providerId="ADAL" clId="{EF84A80A-BE81-4FAA-8236-0DF13107CED6}" dt="2020-01-13T11:43:05.532" v="3256" actId="165"/>
          <ac:grpSpMkLst>
            <pc:docMk/>
            <pc:sldMk cId="2144657942" sldId="346"/>
            <ac:grpSpMk id="48" creationId="{6A6F1AFA-E102-45A0-ADC8-37CD3DF960F8}"/>
          </ac:grpSpMkLst>
        </pc:grpChg>
        <pc:grpChg chg="del">
          <ac:chgData name="王嘉田" userId="d8c01ff2-a2e4-462f-bcc4-f0134513cff9" providerId="ADAL" clId="{EF84A80A-BE81-4FAA-8236-0DF13107CED6}" dt="2020-01-13T11:16:22.693" v="2186" actId="478"/>
          <ac:grpSpMkLst>
            <pc:docMk/>
            <pc:sldMk cId="2144657942" sldId="346"/>
            <ac:grpSpMk id="53" creationId="{A9E949C6-4D55-419E-BEDF-0124CC700CE1}"/>
          </ac:grpSpMkLst>
        </pc:grpChg>
        <pc:picChg chg="del">
          <ac:chgData name="王嘉田" userId="d8c01ff2-a2e4-462f-bcc4-f0134513cff9" providerId="ADAL" clId="{EF84A80A-BE81-4FAA-8236-0DF13107CED6}" dt="2020-01-13T11:16:42.698" v="2189" actId="478"/>
          <ac:picMkLst>
            <pc:docMk/>
            <pc:sldMk cId="2144657942" sldId="346"/>
            <ac:picMk id="49" creationId="{5D1D572C-769D-4027-9B7E-D79452F34B36}"/>
          </ac:picMkLst>
        </pc:picChg>
        <pc:picChg chg="del">
          <ac:chgData name="王嘉田" userId="d8c01ff2-a2e4-462f-bcc4-f0134513cff9" providerId="ADAL" clId="{EF84A80A-BE81-4FAA-8236-0DF13107CED6}" dt="2020-01-13T11:16:42.698" v="2189" actId="478"/>
          <ac:picMkLst>
            <pc:docMk/>
            <pc:sldMk cId="2144657942" sldId="346"/>
            <ac:picMk id="50" creationId="{E4C46A25-6545-42DC-8ABA-5E83530D34BC}"/>
          </ac:picMkLst>
        </pc:picChg>
        <pc:picChg chg="del">
          <ac:chgData name="王嘉田" userId="d8c01ff2-a2e4-462f-bcc4-f0134513cff9" providerId="ADAL" clId="{EF84A80A-BE81-4FAA-8236-0DF13107CED6}" dt="2020-01-13T11:16:42.698" v="2189" actId="478"/>
          <ac:picMkLst>
            <pc:docMk/>
            <pc:sldMk cId="2144657942" sldId="346"/>
            <ac:picMk id="51" creationId="{2BAFBD23-E538-4D1D-B59A-562CE5FB683B}"/>
          </ac:picMkLst>
        </pc:picChg>
        <pc:picChg chg="del">
          <ac:chgData name="王嘉田" userId="d8c01ff2-a2e4-462f-bcc4-f0134513cff9" providerId="ADAL" clId="{EF84A80A-BE81-4FAA-8236-0DF13107CED6}" dt="2020-01-13T11:26:08.821" v="2736" actId="478"/>
          <ac:picMkLst>
            <pc:docMk/>
            <pc:sldMk cId="2144657942" sldId="346"/>
            <ac:picMk id="54" creationId="{48559CE7-0C54-4C7F-A155-D3B2A4894F68}"/>
          </ac:picMkLst>
        </pc:picChg>
        <pc:picChg chg="mod ord">
          <ac:chgData name="王嘉田" userId="d8c01ff2-a2e4-462f-bcc4-f0134513cff9" providerId="ADAL" clId="{EF84A80A-BE81-4FAA-8236-0DF13107CED6}" dt="2020-01-13T11:53:49.018" v="3505" actId="1038"/>
          <ac:picMkLst>
            <pc:docMk/>
            <pc:sldMk cId="2144657942" sldId="346"/>
            <ac:picMk id="57" creationId="{B37A2436-E26E-4A0A-8961-36BF7EE107DB}"/>
          </ac:picMkLst>
        </pc:picChg>
        <pc:picChg chg="add mod">
          <ac:chgData name="王嘉田" userId="d8c01ff2-a2e4-462f-bcc4-f0134513cff9" providerId="ADAL" clId="{EF84A80A-BE81-4FAA-8236-0DF13107CED6}" dt="2020-01-13T11:53:30.903" v="3490" actId="1035"/>
          <ac:picMkLst>
            <pc:docMk/>
            <pc:sldMk cId="2144657942" sldId="346"/>
            <ac:picMk id="64" creationId="{90954153-40AE-4ACE-B13A-80783CFB9E36}"/>
          </ac:picMkLst>
        </pc:picChg>
      </pc:sldChg>
      <pc:sldChg chg="addSp delSp modSp add del mod setBg">
        <pc:chgData name="王嘉田" userId="d8c01ff2-a2e4-462f-bcc4-f0134513cff9" providerId="ADAL" clId="{EF84A80A-BE81-4FAA-8236-0DF13107CED6}" dt="2020-01-13T13:05:50.507" v="5420" actId="47"/>
        <pc:sldMkLst>
          <pc:docMk/>
          <pc:sldMk cId="1694971844" sldId="347"/>
        </pc:sldMkLst>
        <pc:spChg chg="del mod">
          <ac:chgData name="王嘉田" userId="d8c01ff2-a2e4-462f-bcc4-f0134513cff9" providerId="ADAL" clId="{EF84A80A-BE81-4FAA-8236-0DF13107CED6}" dt="2020-01-13T11:56:27.992" v="3864" actId="478"/>
          <ac:spMkLst>
            <pc:docMk/>
            <pc:sldMk cId="1694971844" sldId="347"/>
            <ac:spMk id="2" creationId="{2CF4AF09-C0EF-45FD-868F-4A06B69EA122}"/>
          </ac:spMkLst>
        </pc:spChg>
        <pc:spChg chg="add del mod">
          <ac:chgData name="王嘉田" userId="d8c01ff2-a2e4-462f-bcc4-f0134513cff9" providerId="ADAL" clId="{EF84A80A-BE81-4FAA-8236-0DF13107CED6}" dt="2020-01-13T11:58:15.647" v="3869" actId="478"/>
          <ac:spMkLst>
            <pc:docMk/>
            <pc:sldMk cId="1694971844" sldId="347"/>
            <ac:spMk id="3" creationId="{826193A1-0706-42FF-9508-1CC6051198ED}"/>
          </ac:spMkLst>
        </pc:spChg>
        <pc:spChg chg="add del mod">
          <ac:chgData name="王嘉田" userId="d8c01ff2-a2e4-462f-bcc4-f0134513cff9" providerId="ADAL" clId="{EF84A80A-BE81-4FAA-8236-0DF13107CED6}" dt="2020-01-13T11:56:35.421" v="3866" actId="478"/>
          <ac:spMkLst>
            <pc:docMk/>
            <pc:sldMk cId="1694971844" sldId="347"/>
            <ac:spMk id="5" creationId="{69809F8A-393B-4373-A4C0-54E34DADDC32}"/>
          </ac:spMkLst>
        </pc:spChg>
        <pc:spChg chg="add del mod">
          <ac:chgData name="王嘉田" userId="d8c01ff2-a2e4-462f-bcc4-f0134513cff9" providerId="ADAL" clId="{EF84A80A-BE81-4FAA-8236-0DF13107CED6}" dt="2020-01-13T11:58:18.132" v="3870" actId="478"/>
          <ac:spMkLst>
            <pc:docMk/>
            <pc:sldMk cId="1694971844" sldId="347"/>
            <ac:spMk id="8" creationId="{A07432A7-A3DE-41F0-86D7-4BBBECFE2CD2}"/>
          </ac:spMkLst>
        </pc:spChg>
        <pc:spChg chg="add mod">
          <ac:chgData name="王嘉田" userId="d8c01ff2-a2e4-462f-bcc4-f0134513cff9" providerId="ADAL" clId="{EF84A80A-BE81-4FAA-8236-0DF13107CED6}" dt="2020-01-13T12:13:24.542" v="3910" actId="1076"/>
          <ac:spMkLst>
            <pc:docMk/>
            <pc:sldMk cId="1694971844" sldId="347"/>
            <ac:spMk id="39" creationId="{D7C39A49-0598-4ED4-B468-7994CFAA3DBC}"/>
          </ac:spMkLst>
        </pc:spChg>
        <pc:graphicFrameChg chg="add del">
          <ac:chgData name="王嘉田" userId="d8c01ff2-a2e4-462f-bcc4-f0134513cff9" providerId="ADAL" clId="{EF84A80A-BE81-4FAA-8236-0DF13107CED6}" dt="2020-01-13T11:57:51.379" v="3868" actId="26606"/>
          <ac:graphicFrameMkLst>
            <pc:docMk/>
            <pc:sldMk cId="1694971844" sldId="347"/>
            <ac:graphicFrameMk id="6" creationId="{BDFC156D-50BD-44F6-833C-DF3CD954D5A2}"/>
          </ac:graphicFrameMkLst>
        </pc:graphicFrameChg>
        <pc:picChg chg="add del mod">
          <ac:chgData name="王嘉田" userId="d8c01ff2-a2e4-462f-bcc4-f0134513cff9" providerId="ADAL" clId="{EF84A80A-BE81-4FAA-8236-0DF13107CED6}" dt="2020-01-13T12:06:06.801" v="3883" actId="478"/>
          <ac:picMkLst>
            <pc:docMk/>
            <pc:sldMk cId="1694971844" sldId="347"/>
            <ac:picMk id="10" creationId="{D69A695B-1A09-497A-92C5-7856BE1CC524}"/>
          </ac:picMkLst>
        </pc:picChg>
        <pc:picChg chg="add del mod">
          <ac:chgData name="王嘉田" userId="d8c01ff2-a2e4-462f-bcc4-f0134513cff9" providerId="ADAL" clId="{EF84A80A-BE81-4FAA-8236-0DF13107CED6}" dt="2020-01-13T12:39:41.828" v="5256" actId="21"/>
          <ac:picMkLst>
            <pc:docMk/>
            <pc:sldMk cId="1694971844" sldId="347"/>
            <ac:picMk id="12" creationId="{AD2A11DC-8240-4153-8D4C-7F6D236AD13D}"/>
          </ac:picMkLst>
        </pc:picChg>
        <pc:picChg chg="add del mod">
          <ac:chgData name="王嘉田" userId="d8c01ff2-a2e4-462f-bcc4-f0134513cff9" providerId="ADAL" clId="{EF84A80A-BE81-4FAA-8236-0DF13107CED6}" dt="2020-01-13T12:39:41.828" v="5256" actId="21"/>
          <ac:picMkLst>
            <pc:docMk/>
            <pc:sldMk cId="1694971844" sldId="347"/>
            <ac:picMk id="14" creationId="{D1E96C9B-9FA2-4A17-8497-4ADB0073A1D6}"/>
          </ac:picMkLst>
        </pc:picChg>
        <pc:picChg chg="add del mod">
          <ac:chgData name="王嘉田" userId="d8c01ff2-a2e4-462f-bcc4-f0134513cff9" providerId="ADAL" clId="{EF84A80A-BE81-4FAA-8236-0DF13107CED6}" dt="2020-01-13T12:39:41.828" v="5256" actId="21"/>
          <ac:picMkLst>
            <pc:docMk/>
            <pc:sldMk cId="1694971844" sldId="347"/>
            <ac:picMk id="16" creationId="{E44F51D5-67FB-444D-94D1-30B888115648}"/>
          </ac:picMkLst>
        </pc:picChg>
        <pc:picChg chg="add mod">
          <ac:chgData name="王嘉田" userId="d8c01ff2-a2e4-462f-bcc4-f0134513cff9" providerId="ADAL" clId="{EF84A80A-BE81-4FAA-8236-0DF13107CED6}" dt="2020-01-13T12:09:28.050" v="3903" actId="1076"/>
          <ac:picMkLst>
            <pc:docMk/>
            <pc:sldMk cId="1694971844" sldId="347"/>
            <ac:picMk id="18" creationId="{907D246C-4820-43F7-8741-C0190BF56DB1}"/>
          </ac:picMkLst>
        </pc:picChg>
        <pc:picChg chg="add mod">
          <ac:chgData name="王嘉田" userId="d8c01ff2-a2e4-462f-bcc4-f0134513cff9" providerId="ADAL" clId="{EF84A80A-BE81-4FAA-8236-0DF13107CED6}" dt="2020-01-13T12:06:27.314" v="3888" actId="1076"/>
          <ac:picMkLst>
            <pc:docMk/>
            <pc:sldMk cId="1694971844" sldId="347"/>
            <ac:picMk id="20" creationId="{8CD260AD-DD7C-4E06-B5D2-FCFF8952A7CD}"/>
          </ac:picMkLst>
        </pc:picChg>
        <pc:picChg chg="add mod">
          <ac:chgData name="王嘉田" userId="d8c01ff2-a2e4-462f-bcc4-f0134513cff9" providerId="ADAL" clId="{EF84A80A-BE81-4FAA-8236-0DF13107CED6}" dt="2020-01-13T12:09:34.762" v="3904" actId="1076"/>
          <ac:picMkLst>
            <pc:docMk/>
            <pc:sldMk cId="1694971844" sldId="347"/>
            <ac:picMk id="22" creationId="{9BDF105F-644B-49D2-9516-EA3E8B2C75EF}"/>
          </ac:picMkLst>
        </pc:picChg>
        <pc:picChg chg="add mod">
          <ac:chgData name="王嘉田" userId="d8c01ff2-a2e4-462f-bcc4-f0134513cff9" providerId="ADAL" clId="{EF84A80A-BE81-4FAA-8236-0DF13107CED6}" dt="2020-01-13T12:06:19.982" v="3886" actId="1076"/>
          <ac:picMkLst>
            <pc:docMk/>
            <pc:sldMk cId="1694971844" sldId="347"/>
            <ac:picMk id="24" creationId="{76E5A599-4EF4-472F-AF81-46F065471B9B}"/>
          </ac:picMkLst>
        </pc:picChg>
        <pc:picChg chg="add mod">
          <ac:chgData name="王嘉田" userId="d8c01ff2-a2e4-462f-bcc4-f0134513cff9" providerId="ADAL" clId="{EF84A80A-BE81-4FAA-8236-0DF13107CED6}" dt="2020-01-13T12:39:36.378" v="5255" actId="1076"/>
          <ac:picMkLst>
            <pc:docMk/>
            <pc:sldMk cId="1694971844" sldId="347"/>
            <ac:picMk id="26" creationId="{D2FFEA62-849A-40CE-8742-C4317BAB0060}"/>
          </ac:picMkLst>
        </pc:picChg>
        <pc:picChg chg="add mod">
          <ac:chgData name="王嘉田" userId="d8c01ff2-a2e4-462f-bcc4-f0134513cff9" providerId="ADAL" clId="{EF84A80A-BE81-4FAA-8236-0DF13107CED6}" dt="2020-01-13T12:06:54.555" v="3891" actId="1076"/>
          <ac:picMkLst>
            <pc:docMk/>
            <pc:sldMk cId="1694971844" sldId="347"/>
            <ac:picMk id="28" creationId="{B4EF53E1-DB06-4AD6-B77F-53F3CC01ABD8}"/>
          </ac:picMkLst>
        </pc:picChg>
        <pc:picChg chg="add mod">
          <ac:chgData name="王嘉田" userId="d8c01ff2-a2e4-462f-bcc4-f0134513cff9" providerId="ADAL" clId="{EF84A80A-BE81-4FAA-8236-0DF13107CED6}" dt="2020-01-13T12:06:42.329" v="3890" actId="1076"/>
          <ac:picMkLst>
            <pc:docMk/>
            <pc:sldMk cId="1694971844" sldId="347"/>
            <ac:picMk id="30" creationId="{FBFCD96D-9539-4233-A10A-9FA541ED16A7}"/>
          </ac:picMkLst>
        </pc:picChg>
        <pc:picChg chg="add mod">
          <ac:chgData name="王嘉田" userId="d8c01ff2-a2e4-462f-bcc4-f0134513cff9" providerId="ADAL" clId="{EF84A80A-BE81-4FAA-8236-0DF13107CED6}" dt="2020-01-13T12:08:58.689" v="3898" actId="1076"/>
          <ac:picMkLst>
            <pc:docMk/>
            <pc:sldMk cId="1694971844" sldId="347"/>
            <ac:picMk id="32" creationId="{1295625A-D85F-4451-BECF-BABAEB302266}"/>
          </ac:picMkLst>
        </pc:picChg>
        <pc:picChg chg="add mod">
          <ac:chgData name="王嘉田" userId="d8c01ff2-a2e4-462f-bcc4-f0134513cff9" providerId="ADAL" clId="{EF84A80A-BE81-4FAA-8236-0DF13107CED6}" dt="2020-01-13T12:08:55.738" v="3897" actId="1076"/>
          <ac:picMkLst>
            <pc:docMk/>
            <pc:sldMk cId="1694971844" sldId="347"/>
            <ac:picMk id="34" creationId="{88C587C3-72BA-45C1-BE77-00A4C2CEF169}"/>
          </ac:picMkLst>
        </pc:picChg>
        <pc:picChg chg="add mod">
          <ac:chgData name="王嘉田" userId="d8c01ff2-a2e4-462f-bcc4-f0134513cff9" providerId="ADAL" clId="{EF84A80A-BE81-4FAA-8236-0DF13107CED6}" dt="2020-01-13T12:08:50.718" v="3896" actId="1076"/>
          <ac:picMkLst>
            <pc:docMk/>
            <pc:sldMk cId="1694971844" sldId="347"/>
            <ac:picMk id="36" creationId="{44EA8852-3249-493B-B219-6A8BFC7C6386}"/>
          </ac:picMkLst>
        </pc:picChg>
        <pc:picChg chg="add mod">
          <ac:chgData name="王嘉田" userId="d8c01ff2-a2e4-462f-bcc4-f0134513cff9" providerId="ADAL" clId="{EF84A80A-BE81-4FAA-8236-0DF13107CED6}" dt="2020-01-13T12:09:08.239" v="3899" actId="1076"/>
          <ac:picMkLst>
            <pc:docMk/>
            <pc:sldMk cId="1694971844" sldId="347"/>
            <ac:picMk id="38" creationId="{A325029C-4FEB-4275-A5EA-D168928E61BF}"/>
          </ac:picMkLst>
        </pc:picChg>
      </pc:sldChg>
      <pc:sldChg chg="addSp delSp modSp add mod setBg">
        <pc:chgData name="王嘉田" userId="d8c01ff2-a2e4-462f-bcc4-f0134513cff9" providerId="ADAL" clId="{EF84A80A-BE81-4FAA-8236-0DF13107CED6}" dt="2020-01-13T14:20:13.694" v="7620" actId="14100"/>
        <pc:sldMkLst>
          <pc:docMk/>
          <pc:sldMk cId="3914745902" sldId="348"/>
        </pc:sldMkLst>
        <pc:spChg chg="del mod">
          <ac:chgData name="王嘉田" userId="d8c01ff2-a2e4-462f-bcc4-f0134513cff9" providerId="ADAL" clId="{EF84A80A-BE81-4FAA-8236-0DF13107CED6}" dt="2020-01-13T12:22:54.435" v="4983" actId="478"/>
          <ac:spMkLst>
            <pc:docMk/>
            <pc:sldMk cId="3914745902" sldId="348"/>
            <ac:spMk id="2" creationId="{7ED5E7C7-1B2B-4904-9B0C-D08F1E21F7EF}"/>
          </ac:spMkLst>
        </pc:spChg>
        <pc:spChg chg="add mod">
          <ac:chgData name="王嘉田" userId="d8c01ff2-a2e4-462f-bcc4-f0134513cff9" providerId="ADAL" clId="{EF84A80A-BE81-4FAA-8236-0DF13107CED6}" dt="2020-01-13T14:12:49.656" v="7083"/>
          <ac:spMkLst>
            <pc:docMk/>
            <pc:sldMk cId="3914745902" sldId="348"/>
            <ac:spMk id="2" creationId="{9CD5AC15-C685-4344-B5D7-D2F431F81585}"/>
          </ac:spMkLst>
        </pc:spChg>
        <pc:spChg chg="add mod">
          <ac:chgData name="王嘉田" userId="d8c01ff2-a2e4-462f-bcc4-f0134513cff9" providerId="ADAL" clId="{EF84A80A-BE81-4FAA-8236-0DF13107CED6}" dt="2020-01-13T14:20:08.976" v="7619" actId="1076"/>
          <ac:spMkLst>
            <pc:docMk/>
            <pc:sldMk cId="3914745902" sldId="348"/>
            <ac:spMk id="3" creationId="{C48B083F-01CA-4868-8BD2-1148890F11C7}"/>
          </ac:spMkLst>
        </pc:spChg>
        <pc:spChg chg="add del mod">
          <ac:chgData name="王嘉田" userId="d8c01ff2-a2e4-462f-bcc4-f0134513cff9" providerId="ADAL" clId="{EF84A80A-BE81-4FAA-8236-0DF13107CED6}" dt="2020-01-13T12:22:45.491" v="4982" actId="478"/>
          <ac:spMkLst>
            <pc:docMk/>
            <pc:sldMk cId="3914745902" sldId="348"/>
            <ac:spMk id="3" creationId="{E12E1BEE-7CF6-4029-9A2B-BEC816FCC375}"/>
          </ac:spMkLst>
        </pc:spChg>
        <pc:spChg chg="add del">
          <ac:chgData name="王嘉田" userId="d8c01ff2-a2e4-462f-bcc4-f0134513cff9" providerId="ADAL" clId="{EF84A80A-BE81-4FAA-8236-0DF13107CED6}" dt="2020-01-13T12:22:35.047" v="4980" actId="26606"/>
          <ac:spMkLst>
            <pc:docMk/>
            <pc:sldMk cId="3914745902" sldId="348"/>
            <ac:spMk id="10" creationId="{4351DFE5-F63D-4BE0-BDA9-E3EB88F01AA5}"/>
          </ac:spMkLst>
        </pc:spChg>
        <pc:spChg chg="del mod topLvl">
          <ac:chgData name="王嘉田" userId="d8c01ff2-a2e4-462f-bcc4-f0134513cff9" providerId="ADAL" clId="{EF84A80A-BE81-4FAA-8236-0DF13107CED6}" dt="2020-01-13T12:34:15.874" v="5200" actId="478"/>
          <ac:spMkLst>
            <pc:docMk/>
            <pc:sldMk cId="3914745902" sldId="348"/>
            <ac:spMk id="24" creationId="{21C5102E-A891-442A-9656-ECAD670F28F4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25" creationId="{859DC288-E193-427A-8CC8-118D4172E0E0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26" creationId="{244DE3CD-3D13-4F4F-BDB3-117CEBF77B2E}"/>
          </ac:spMkLst>
        </pc:spChg>
        <pc:spChg chg="del mod topLvl">
          <ac:chgData name="王嘉田" userId="d8c01ff2-a2e4-462f-bcc4-f0134513cff9" providerId="ADAL" clId="{EF84A80A-BE81-4FAA-8236-0DF13107CED6}" dt="2020-01-13T12:34:17.908" v="5201" actId="478"/>
          <ac:spMkLst>
            <pc:docMk/>
            <pc:sldMk cId="3914745902" sldId="348"/>
            <ac:spMk id="27" creationId="{E1F08B06-FA01-4B31-AFBB-4F75815F7590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28" creationId="{4B57EB6B-D509-4653-86F0-DDF535BCAA6E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29" creationId="{634B8D60-88F2-4033-B887-556A9E87E5D0}"/>
          </ac:spMkLst>
        </pc:spChg>
        <pc:spChg chg="del mod topLvl">
          <ac:chgData name="王嘉田" userId="d8c01ff2-a2e4-462f-bcc4-f0134513cff9" providerId="ADAL" clId="{EF84A80A-BE81-4FAA-8236-0DF13107CED6}" dt="2020-01-13T12:34:19.047" v="5202" actId="478"/>
          <ac:spMkLst>
            <pc:docMk/>
            <pc:sldMk cId="3914745902" sldId="348"/>
            <ac:spMk id="30" creationId="{9373B5B6-B9E3-4EE3-B974-BD87326A5FC2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1" creationId="{945D2566-BF17-4B4A-9BE6-7358A421981F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2" creationId="{C3CCF614-6749-4C13-9779-B120FB2CC8B6}"/>
          </ac:spMkLst>
        </pc:spChg>
        <pc:spChg chg="del mod topLvl">
          <ac:chgData name="王嘉田" userId="d8c01ff2-a2e4-462f-bcc4-f0134513cff9" providerId="ADAL" clId="{EF84A80A-BE81-4FAA-8236-0DF13107CED6}" dt="2020-01-13T12:34:20.810" v="5203" actId="478"/>
          <ac:spMkLst>
            <pc:docMk/>
            <pc:sldMk cId="3914745902" sldId="348"/>
            <ac:spMk id="33" creationId="{C3AC64B0-611B-41B4-8778-32EBD38DEB25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4" creationId="{0A4515EC-F21E-47E5-B493-F67124C752A6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5" creationId="{A74CC88C-FD5B-4C11-86BF-AD07C1AF11A6}"/>
          </ac:spMkLst>
        </pc:spChg>
        <pc:spChg chg="del mod topLvl">
          <ac:chgData name="王嘉田" userId="d8c01ff2-a2e4-462f-bcc4-f0134513cff9" providerId="ADAL" clId="{EF84A80A-BE81-4FAA-8236-0DF13107CED6}" dt="2020-01-13T12:34:22.594" v="5204" actId="478"/>
          <ac:spMkLst>
            <pc:docMk/>
            <pc:sldMk cId="3914745902" sldId="348"/>
            <ac:spMk id="36" creationId="{41AD9924-12CB-4483-9F7E-FE2944E78FDB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7" creationId="{DC211E3A-5DB6-4363-B831-8402F721D88B}"/>
          </ac:spMkLst>
        </pc:spChg>
        <pc:spChg chg="mod topLvl">
          <ac:chgData name="王嘉田" userId="d8c01ff2-a2e4-462f-bcc4-f0134513cff9" providerId="ADAL" clId="{EF84A80A-BE81-4FAA-8236-0DF13107CED6}" dt="2020-01-13T12:39:22.393" v="5253" actId="164"/>
          <ac:spMkLst>
            <pc:docMk/>
            <pc:sldMk cId="3914745902" sldId="348"/>
            <ac:spMk id="38" creationId="{6343DDBC-8DEE-45C2-B75C-49E30EEED2B6}"/>
          </ac:spMkLst>
        </pc:spChg>
        <pc:spChg chg="add del mod">
          <ac:chgData name="王嘉田" userId="d8c01ff2-a2e4-462f-bcc4-f0134513cff9" providerId="ADAL" clId="{EF84A80A-BE81-4FAA-8236-0DF13107CED6}" dt="2020-01-13T12:22:58.424" v="4984"/>
          <ac:spMkLst>
            <pc:docMk/>
            <pc:sldMk cId="3914745902" sldId="348"/>
            <ac:spMk id="40" creationId="{3D059408-802F-4195-9D66-2F5FF7E1A70B}"/>
          </ac:spMkLst>
        </pc:spChg>
        <pc:spChg chg="add del mod">
          <ac:chgData name="王嘉田" userId="d8c01ff2-a2e4-462f-bcc4-f0134513cff9" providerId="ADAL" clId="{EF84A80A-BE81-4FAA-8236-0DF13107CED6}" dt="2020-01-13T12:22:58.424" v="4984"/>
          <ac:spMkLst>
            <pc:docMk/>
            <pc:sldMk cId="3914745902" sldId="348"/>
            <ac:spMk id="42" creationId="{F8209585-21CE-48CD-84FC-2DACEC293F0F}"/>
          </ac:spMkLst>
        </pc:spChg>
        <pc:spChg chg="add mod">
          <ac:chgData name="王嘉田" userId="d8c01ff2-a2e4-462f-bcc4-f0134513cff9" providerId="ADAL" clId="{EF84A80A-BE81-4FAA-8236-0DF13107CED6}" dt="2020-01-13T12:43:52.369" v="5354" actId="164"/>
          <ac:spMkLst>
            <pc:docMk/>
            <pc:sldMk cId="3914745902" sldId="348"/>
            <ac:spMk id="60" creationId="{9C6D7109-2908-43C7-A0CA-16B13571B1F3}"/>
          </ac:spMkLst>
        </pc:spChg>
        <pc:spChg chg="add mod">
          <ac:chgData name="王嘉田" userId="d8c01ff2-a2e4-462f-bcc4-f0134513cff9" providerId="ADAL" clId="{EF84A80A-BE81-4FAA-8236-0DF13107CED6}" dt="2020-01-13T12:43:58.702" v="5355" actId="164"/>
          <ac:spMkLst>
            <pc:docMk/>
            <pc:sldMk cId="3914745902" sldId="348"/>
            <ac:spMk id="61" creationId="{B52FFC69-FDA6-499A-8B08-C21CE81B7551}"/>
          </ac:spMkLst>
        </pc:spChg>
        <pc:spChg chg="add mod">
          <ac:chgData name="王嘉田" userId="d8c01ff2-a2e4-462f-bcc4-f0134513cff9" providerId="ADAL" clId="{EF84A80A-BE81-4FAA-8236-0DF13107CED6}" dt="2020-01-13T12:44:05.112" v="5356" actId="164"/>
          <ac:spMkLst>
            <pc:docMk/>
            <pc:sldMk cId="3914745902" sldId="348"/>
            <ac:spMk id="62" creationId="{BC5D3178-F5B1-46B7-A99D-9B6ABA67CBE0}"/>
          </ac:spMkLst>
        </pc:spChg>
        <pc:spChg chg="add mod ord">
          <ac:chgData name="王嘉田" userId="d8c01ff2-a2e4-462f-bcc4-f0134513cff9" providerId="ADAL" clId="{EF84A80A-BE81-4FAA-8236-0DF13107CED6}" dt="2020-01-13T14:14:45.611" v="7089" actId="1076"/>
          <ac:spMkLst>
            <pc:docMk/>
            <pc:sldMk cId="3914745902" sldId="348"/>
            <ac:spMk id="74" creationId="{8ACB2A9D-C2B1-45F7-A9E6-070A8D03CE7F}"/>
          </ac:spMkLst>
        </pc:spChg>
        <pc:grpChg chg="add del mod">
          <ac:chgData name="王嘉田" userId="d8c01ff2-a2e4-462f-bcc4-f0134513cff9" providerId="ADAL" clId="{EF84A80A-BE81-4FAA-8236-0DF13107CED6}" dt="2020-01-13T12:22:31.726" v="4977" actId="18245"/>
          <ac:grpSpMkLst>
            <pc:docMk/>
            <pc:sldMk cId="3914745902" sldId="348"/>
            <ac:grpSpMk id="4" creationId="{4C84A6AD-2E41-4217-AF8C-E5F86C103EA3}"/>
          </ac:grpSpMkLst>
        </pc:grpChg>
        <pc:grpChg chg="add del mod">
          <ac:chgData name="王嘉田" userId="d8c01ff2-a2e4-462f-bcc4-f0134513cff9" providerId="ADAL" clId="{EF84A80A-BE81-4FAA-8236-0DF13107CED6}" dt="2020-01-13T12:26:24.989" v="5131" actId="165"/>
          <ac:grpSpMkLst>
            <pc:docMk/>
            <pc:sldMk cId="3914745902" sldId="348"/>
            <ac:grpSpMk id="23" creationId="{1AA0F0D9-D9F2-4BAF-8D67-90C49181B863}"/>
          </ac:grpSpMkLst>
        </pc:grpChg>
        <pc:grpChg chg="add del">
          <ac:chgData name="王嘉田" userId="d8c01ff2-a2e4-462f-bcc4-f0134513cff9" providerId="ADAL" clId="{EF84A80A-BE81-4FAA-8236-0DF13107CED6}" dt="2020-01-13T14:14:01.231" v="7086"/>
          <ac:grpSpMkLst>
            <pc:docMk/>
            <pc:sldMk cId="3914745902" sldId="348"/>
            <ac:grpSpMk id="36" creationId="{846ABD05-D708-4099-BE3C-ED0A64C3324C}"/>
          </ac:grpSpMkLst>
        </pc:grpChg>
        <pc:grpChg chg="add del mod">
          <ac:chgData name="王嘉田" userId="d8c01ff2-a2e4-462f-bcc4-f0134513cff9" providerId="ADAL" clId="{EF84A80A-BE81-4FAA-8236-0DF13107CED6}" dt="2020-01-13T12:38:08.410" v="5232" actId="165"/>
          <ac:grpSpMkLst>
            <pc:docMk/>
            <pc:sldMk cId="3914745902" sldId="348"/>
            <ac:grpSpMk id="55" creationId="{C3D1164B-3A04-44B6-AE14-3B704EE766E4}"/>
          </ac:grpSpMkLst>
        </pc:grpChg>
        <pc:grpChg chg="add del mod">
          <ac:chgData name="王嘉田" userId="d8c01ff2-a2e4-462f-bcc4-f0134513cff9" providerId="ADAL" clId="{EF84A80A-BE81-4FAA-8236-0DF13107CED6}" dt="2020-01-13T14:11:14.337" v="6895" actId="21"/>
          <ac:grpSpMkLst>
            <pc:docMk/>
            <pc:sldMk cId="3914745902" sldId="348"/>
            <ac:grpSpMk id="56" creationId="{E965E697-5B89-4B41-8600-2D07BDAF3EA6}"/>
          </ac:grpSpMkLst>
        </pc:grpChg>
        <pc:grpChg chg="add mod">
          <ac:chgData name="王嘉田" userId="d8c01ff2-a2e4-462f-bcc4-f0134513cff9" providerId="ADAL" clId="{EF84A80A-BE81-4FAA-8236-0DF13107CED6}" dt="2020-01-13T13:02:10.699" v="5405" actId="164"/>
          <ac:grpSpMkLst>
            <pc:docMk/>
            <pc:sldMk cId="3914745902" sldId="348"/>
            <ac:grpSpMk id="63" creationId="{D9559935-FA4E-4C1A-B738-7558F1D5E577}"/>
          </ac:grpSpMkLst>
        </pc:grpChg>
        <pc:grpChg chg="add mod">
          <ac:chgData name="王嘉田" userId="d8c01ff2-a2e4-462f-bcc4-f0134513cff9" providerId="ADAL" clId="{EF84A80A-BE81-4FAA-8236-0DF13107CED6}" dt="2020-01-13T13:02:10.699" v="5405" actId="164"/>
          <ac:grpSpMkLst>
            <pc:docMk/>
            <pc:sldMk cId="3914745902" sldId="348"/>
            <ac:grpSpMk id="64" creationId="{285CEC16-988B-4C5A-A843-BF59A11ABEB9}"/>
          </ac:grpSpMkLst>
        </pc:grpChg>
        <pc:grpChg chg="add mod">
          <ac:chgData name="王嘉田" userId="d8c01ff2-a2e4-462f-bcc4-f0134513cff9" providerId="ADAL" clId="{EF84A80A-BE81-4FAA-8236-0DF13107CED6}" dt="2020-01-13T13:02:10.699" v="5405" actId="164"/>
          <ac:grpSpMkLst>
            <pc:docMk/>
            <pc:sldMk cId="3914745902" sldId="348"/>
            <ac:grpSpMk id="65" creationId="{E98EF958-EB09-404A-94E8-476F380B098F}"/>
          </ac:grpSpMkLst>
        </pc:grpChg>
        <pc:grpChg chg="add mod">
          <ac:chgData name="王嘉田" userId="d8c01ff2-a2e4-462f-bcc4-f0134513cff9" providerId="ADAL" clId="{EF84A80A-BE81-4FAA-8236-0DF13107CED6}" dt="2020-01-13T14:14:45.611" v="7089" actId="1076"/>
          <ac:grpSpMkLst>
            <pc:docMk/>
            <pc:sldMk cId="3914745902" sldId="348"/>
            <ac:grpSpMk id="71" creationId="{35CE8798-D839-4E0A-968A-B99148D23F64}"/>
          </ac:grpSpMkLst>
        </pc:grpChg>
        <pc:graphicFrameChg chg="add del mod">
          <ac:chgData name="王嘉田" userId="d8c01ff2-a2e4-462f-bcc4-f0134513cff9" providerId="ADAL" clId="{EF84A80A-BE81-4FAA-8236-0DF13107CED6}" dt="2020-01-13T12:22:35.047" v="4980" actId="26606"/>
          <ac:graphicFrameMkLst>
            <pc:docMk/>
            <pc:sldMk cId="3914745902" sldId="348"/>
            <ac:graphicFrameMk id="5" creationId="{4E184C40-26C4-4AA4-B63D-4EDAAC881A80}"/>
          </ac:graphicFrameMkLst>
        </pc:graphicFrameChg>
        <pc:picChg chg="add del">
          <ac:chgData name="王嘉田" userId="d8c01ff2-a2e4-462f-bcc4-f0134513cff9" providerId="ADAL" clId="{EF84A80A-BE81-4FAA-8236-0DF13107CED6}" dt="2020-01-13T12:22:35.047" v="4980" actId="26606"/>
          <ac:picMkLst>
            <pc:docMk/>
            <pc:sldMk cId="3914745902" sldId="348"/>
            <ac:picMk id="12" creationId="{02DD2BC0-6F29-4B4F-8D61-2DCF6D2E8E73}"/>
          </ac:picMkLst>
        </pc:picChg>
        <pc:picChg chg="add mod topLvl">
          <ac:chgData name="王嘉田" userId="d8c01ff2-a2e4-462f-bcc4-f0134513cff9" providerId="ADAL" clId="{EF84A80A-BE81-4FAA-8236-0DF13107CED6}" dt="2020-01-13T12:39:22.393" v="5253" actId="164"/>
          <ac:picMkLst>
            <pc:docMk/>
            <pc:sldMk cId="3914745902" sldId="348"/>
            <ac:picMk id="44" creationId="{FCE09254-080A-4D0A-92FA-21C93257AB7A}"/>
          </ac:picMkLst>
        </pc:picChg>
        <pc:picChg chg="add mod topLvl">
          <ac:chgData name="王嘉田" userId="d8c01ff2-a2e4-462f-bcc4-f0134513cff9" providerId="ADAL" clId="{EF84A80A-BE81-4FAA-8236-0DF13107CED6}" dt="2020-01-13T12:39:22.393" v="5253" actId="164"/>
          <ac:picMkLst>
            <pc:docMk/>
            <pc:sldMk cId="3914745902" sldId="348"/>
            <ac:picMk id="46" creationId="{24216351-EC82-451D-8B47-F9ABDCF9A4B2}"/>
          </ac:picMkLst>
        </pc:picChg>
        <pc:picChg chg="add del mod">
          <ac:chgData name="王嘉田" userId="d8c01ff2-a2e4-462f-bcc4-f0134513cff9" providerId="ADAL" clId="{EF84A80A-BE81-4FAA-8236-0DF13107CED6}" dt="2020-01-13T12:34:00.121" v="5197" actId="478"/>
          <ac:picMkLst>
            <pc:docMk/>
            <pc:sldMk cId="3914745902" sldId="348"/>
            <ac:picMk id="48" creationId="{2077D652-0D50-466E-A618-F6BBD08585CC}"/>
          </ac:picMkLst>
        </pc:picChg>
        <pc:picChg chg="add mod topLvl">
          <ac:chgData name="王嘉田" userId="d8c01ff2-a2e4-462f-bcc4-f0134513cff9" providerId="ADAL" clId="{EF84A80A-BE81-4FAA-8236-0DF13107CED6}" dt="2020-01-13T12:39:22.393" v="5253" actId="164"/>
          <ac:picMkLst>
            <pc:docMk/>
            <pc:sldMk cId="3914745902" sldId="348"/>
            <ac:picMk id="50" creationId="{1741C4B1-9B79-42B8-BAF7-6EDD8607ACF9}"/>
          </ac:picMkLst>
        </pc:picChg>
        <pc:picChg chg="add mod topLvl">
          <ac:chgData name="王嘉田" userId="d8c01ff2-a2e4-462f-bcc4-f0134513cff9" providerId="ADAL" clId="{EF84A80A-BE81-4FAA-8236-0DF13107CED6}" dt="2020-01-13T12:39:22.393" v="5253" actId="164"/>
          <ac:picMkLst>
            <pc:docMk/>
            <pc:sldMk cId="3914745902" sldId="348"/>
            <ac:picMk id="52" creationId="{D05B0DA3-767F-4AB1-A08A-F1FF7F58AB7E}"/>
          </ac:picMkLst>
        </pc:picChg>
        <pc:picChg chg="add mod topLvl">
          <ac:chgData name="王嘉田" userId="d8c01ff2-a2e4-462f-bcc4-f0134513cff9" providerId="ADAL" clId="{EF84A80A-BE81-4FAA-8236-0DF13107CED6}" dt="2020-01-13T12:39:22.393" v="5253" actId="164"/>
          <ac:picMkLst>
            <pc:docMk/>
            <pc:sldMk cId="3914745902" sldId="348"/>
            <ac:picMk id="54" creationId="{7D8F31FD-788A-4C79-80D7-718BD5B3858A}"/>
          </ac:picMkLst>
        </pc:picChg>
        <pc:picChg chg="add mod">
          <ac:chgData name="王嘉田" userId="d8c01ff2-a2e4-462f-bcc4-f0134513cff9" providerId="ADAL" clId="{EF84A80A-BE81-4FAA-8236-0DF13107CED6}" dt="2020-01-13T12:44:05.112" v="5356" actId="164"/>
          <ac:picMkLst>
            <pc:docMk/>
            <pc:sldMk cId="3914745902" sldId="348"/>
            <ac:picMk id="57" creationId="{32B69824-9E79-4C37-B7D6-4B4C2C090113}"/>
          </ac:picMkLst>
        </pc:picChg>
        <pc:picChg chg="add mod">
          <ac:chgData name="王嘉田" userId="d8c01ff2-a2e4-462f-bcc4-f0134513cff9" providerId="ADAL" clId="{EF84A80A-BE81-4FAA-8236-0DF13107CED6}" dt="2020-01-13T12:43:52.369" v="5354" actId="164"/>
          <ac:picMkLst>
            <pc:docMk/>
            <pc:sldMk cId="3914745902" sldId="348"/>
            <ac:picMk id="58" creationId="{BFCEA9BC-E6FA-470B-80EB-6AC550A9D249}"/>
          </ac:picMkLst>
        </pc:picChg>
        <pc:picChg chg="add mod">
          <ac:chgData name="王嘉田" userId="d8c01ff2-a2e4-462f-bcc4-f0134513cff9" providerId="ADAL" clId="{EF84A80A-BE81-4FAA-8236-0DF13107CED6}" dt="2020-01-13T12:43:58.702" v="5355" actId="164"/>
          <ac:picMkLst>
            <pc:docMk/>
            <pc:sldMk cId="3914745902" sldId="348"/>
            <ac:picMk id="59" creationId="{8A671F48-0060-46DA-A04E-ACF086AC33C6}"/>
          </ac:picMkLst>
        </pc:picChg>
        <pc:picChg chg="add del mod">
          <ac:chgData name="王嘉田" userId="d8c01ff2-a2e4-462f-bcc4-f0134513cff9" providerId="ADAL" clId="{EF84A80A-BE81-4FAA-8236-0DF13107CED6}" dt="2020-01-13T12:51:55.416" v="5368" actId="478"/>
          <ac:picMkLst>
            <pc:docMk/>
            <pc:sldMk cId="3914745902" sldId="348"/>
            <ac:picMk id="66" creationId="{572A1FE7-FD2C-46E4-9CEC-6BED828FB75D}"/>
          </ac:picMkLst>
        </pc:picChg>
        <pc:picChg chg="add del mod modCrop">
          <ac:chgData name="王嘉田" userId="d8c01ff2-a2e4-462f-bcc4-f0134513cff9" providerId="ADAL" clId="{EF84A80A-BE81-4FAA-8236-0DF13107CED6}" dt="2020-01-13T13:01:20.831" v="5402" actId="478"/>
          <ac:picMkLst>
            <pc:docMk/>
            <pc:sldMk cId="3914745902" sldId="348"/>
            <ac:picMk id="67" creationId="{B7F1EB5A-ADDE-4D99-B8DB-B50198BB45EC}"/>
          </ac:picMkLst>
        </pc:picChg>
        <pc:picChg chg="add mod">
          <ac:chgData name="王嘉田" userId="d8c01ff2-a2e4-462f-bcc4-f0134513cff9" providerId="ADAL" clId="{EF84A80A-BE81-4FAA-8236-0DF13107CED6}" dt="2020-01-13T13:02:10.699" v="5405" actId="164"/>
          <ac:picMkLst>
            <pc:docMk/>
            <pc:sldMk cId="3914745902" sldId="348"/>
            <ac:picMk id="68" creationId="{CBF09373-259A-4957-B1CC-A1BEA4EBAB16}"/>
          </ac:picMkLst>
        </pc:picChg>
        <pc:picChg chg="add mod modCrop">
          <ac:chgData name="王嘉田" userId="d8c01ff2-a2e4-462f-bcc4-f0134513cff9" providerId="ADAL" clId="{EF84A80A-BE81-4FAA-8236-0DF13107CED6}" dt="2020-01-13T13:02:10.699" v="5405" actId="164"/>
          <ac:picMkLst>
            <pc:docMk/>
            <pc:sldMk cId="3914745902" sldId="348"/>
            <ac:picMk id="69" creationId="{1B50BCD4-E64F-4F1A-96A0-7525A1DA638D}"/>
          </ac:picMkLst>
        </pc:picChg>
        <pc:picChg chg="add mod">
          <ac:chgData name="王嘉田" userId="d8c01ff2-a2e4-462f-bcc4-f0134513cff9" providerId="ADAL" clId="{EF84A80A-BE81-4FAA-8236-0DF13107CED6}" dt="2020-01-13T13:02:10.699" v="5405" actId="164"/>
          <ac:picMkLst>
            <pc:docMk/>
            <pc:sldMk cId="3914745902" sldId="348"/>
            <ac:picMk id="70" creationId="{391E182E-3377-4D76-BB3F-4B99A01EB425}"/>
          </ac:picMkLst>
        </pc:picChg>
        <pc:picChg chg="add mod">
          <ac:chgData name="王嘉田" userId="d8c01ff2-a2e4-462f-bcc4-f0134513cff9" providerId="ADAL" clId="{EF84A80A-BE81-4FAA-8236-0DF13107CED6}" dt="2020-01-13T14:20:13.694" v="7620" actId="14100"/>
          <ac:picMkLst>
            <pc:docMk/>
            <pc:sldMk cId="3914745902" sldId="348"/>
            <ac:picMk id="73" creationId="{46F34E7D-2176-4713-8404-4F8E245B96F3}"/>
          </ac:picMkLst>
        </pc:picChg>
        <pc:picChg chg="add del mod">
          <ac:chgData name="王嘉田" userId="d8c01ff2-a2e4-462f-bcc4-f0134513cff9" providerId="ADAL" clId="{EF84A80A-BE81-4FAA-8236-0DF13107CED6}" dt="2020-01-13T13:04:44.887" v="5413" actId="478"/>
          <ac:picMkLst>
            <pc:docMk/>
            <pc:sldMk cId="3914745902" sldId="348"/>
            <ac:picMk id="75" creationId="{AD95772D-57CF-43CE-99E7-19A35E361E84}"/>
          </ac:picMkLst>
        </pc:picChg>
        <pc:picChg chg="add del mod">
          <ac:chgData name="王嘉田" userId="d8c01ff2-a2e4-462f-bcc4-f0134513cff9" providerId="ADAL" clId="{EF84A80A-BE81-4FAA-8236-0DF13107CED6}" dt="2020-01-13T13:04:50.591" v="5414" actId="478"/>
          <ac:picMkLst>
            <pc:docMk/>
            <pc:sldMk cId="3914745902" sldId="348"/>
            <ac:picMk id="76" creationId="{4E0EDF3C-70E5-400D-8022-D4AEF221D50A}"/>
          </ac:picMkLst>
        </pc:picChg>
        <pc:picChg chg="add del">
          <ac:chgData name="王嘉田" userId="d8c01ff2-a2e4-462f-bcc4-f0134513cff9" providerId="ADAL" clId="{EF84A80A-BE81-4FAA-8236-0DF13107CED6}" dt="2020-01-13T12:52:40.493" v="5370"/>
          <ac:picMkLst>
            <pc:docMk/>
            <pc:sldMk cId="3914745902" sldId="348"/>
            <ac:picMk id="1026" creationId="{CF302C54-9484-4ED1-9445-41B747D7480B}"/>
          </ac:picMkLst>
        </pc:picChg>
      </pc:sldChg>
      <pc:sldChg chg="addSp delSp modSp add ord">
        <pc:chgData name="王嘉田" userId="d8c01ff2-a2e4-462f-bcc4-f0134513cff9" providerId="ADAL" clId="{EF84A80A-BE81-4FAA-8236-0DF13107CED6}" dt="2020-01-13T14:09:43.016" v="6893" actId="20577"/>
        <pc:sldMkLst>
          <pc:docMk/>
          <pc:sldMk cId="2189560412" sldId="349"/>
        </pc:sldMkLst>
        <pc:spChg chg="del mod">
          <ac:chgData name="王嘉田" userId="d8c01ff2-a2e4-462f-bcc4-f0134513cff9" providerId="ADAL" clId="{EF84A80A-BE81-4FAA-8236-0DF13107CED6}" dt="2020-01-13T13:43:29.228" v="5953" actId="478"/>
          <ac:spMkLst>
            <pc:docMk/>
            <pc:sldMk cId="2189560412" sldId="349"/>
            <ac:spMk id="2" creationId="{ED27A6A0-665C-4CD5-A718-55F24DDE2C37}"/>
          </ac:spMkLst>
        </pc:spChg>
        <pc:spChg chg="del mod">
          <ac:chgData name="王嘉田" userId="d8c01ff2-a2e4-462f-bcc4-f0134513cff9" providerId="ADAL" clId="{EF84A80A-BE81-4FAA-8236-0DF13107CED6}" dt="2020-01-13T13:36:38.699" v="5595" actId="478"/>
          <ac:spMkLst>
            <pc:docMk/>
            <pc:sldMk cId="2189560412" sldId="349"/>
            <ac:spMk id="3" creationId="{15D61575-5B49-48F9-B375-33A7C62B3E3A}"/>
          </ac:spMkLst>
        </pc:spChg>
        <pc:spChg chg="add del mod">
          <ac:chgData name="王嘉田" userId="d8c01ff2-a2e4-462f-bcc4-f0134513cff9" providerId="ADAL" clId="{EF84A80A-BE81-4FAA-8236-0DF13107CED6}" dt="2020-01-13T13:37:31.878" v="5596" actId="1032"/>
          <ac:spMkLst>
            <pc:docMk/>
            <pc:sldMk cId="2189560412" sldId="349"/>
            <ac:spMk id="5" creationId="{1BAE10F0-327B-486A-8845-D73FAFB9C4EC}"/>
          </ac:spMkLst>
        </pc:spChg>
        <pc:spChg chg="add del mod">
          <ac:chgData name="王嘉田" userId="d8c01ff2-a2e4-462f-bcc4-f0134513cff9" providerId="ADAL" clId="{EF84A80A-BE81-4FAA-8236-0DF13107CED6}" dt="2020-01-13T13:43:38.565" v="5954"/>
          <ac:spMkLst>
            <pc:docMk/>
            <pc:sldMk cId="2189560412" sldId="349"/>
            <ac:spMk id="8" creationId="{4B4993CB-A4BB-42BE-ACF5-73E79DCE2E16}"/>
          </ac:spMkLst>
        </pc:spChg>
        <pc:spChg chg="mod ord topLvl">
          <ac:chgData name="王嘉田" userId="d8c01ff2-a2e4-462f-bcc4-f0134513cff9" providerId="ADAL" clId="{EF84A80A-BE81-4FAA-8236-0DF13107CED6}" dt="2020-01-13T14:09:39.874" v="6892" actId="6549"/>
          <ac:spMkLst>
            <pc:docMk/>
            <pc:sldMk cId="2189560412" sldId="349"/>
            <ac:spMk id="11" creationId="{C68E5B12-4ADB-48B9-A49A-B9B0948B0B48}"/>
          </ac:spMkLst>
        </pc:spChg>
        <pc:spChg chg="mod ord topLvl">
          <ac:chgData name="王嘉田" userId="d8c01ff2-a2e4-462f-bcc4-f0134513cff9" providerId="ADAL" clId="{EF84A80A-BE81-4FAA-8236-0DF13107CED6}" dt="2020-01-13T14:04:48.504" v="6811" actId="1076"/>
          <ac:spMkLst>
            <pc:docMk/>
            <pc:sldMk cId="2189560412" sldId="349"/>
            <ac:spMk id="12" creationId="{F3BF61C7-7C30-4987-9DF0-01FF795DE413}"/>
          </ac:spMkLst>
        </pc:spChg>
        <pc:spChg chg="mod topLvl">
          <ac:chgData name="王嘉田" userId="d8c01ff2-a2e4-462f-bcc4-f0134513cff9" providerId="ADAL" clId="{EF84A80A-BE81-4FAA-8236-0DF13107CED6}" dt="2020-01-13T14:09:43.016" v="6893" actId="20577"/>
          <ac:spMkLst>
            <pc:docMk/>
            <pc:sldMk cId="2189560412" sldId="349"/>
            <ac:spMk id="13" creationId="{C85D49D8-8829-4775-953E-B644982707E4}"/>
          </ac:spMkLst>
        </pc:spChg>
        <pc:spChg chg="mod topLvl">
          <ac:chgData name="王嘉田" userId="d8c01ff2-a2e4-462f-bcc4-f0134513cff9" providerId="ADAL" clId="{EF84A80A-BE81-4FAA-8236-0DF13107CED6}" dt="2020-01-13T14:03:33.865" v="6717" actId="1035"/>
          <ac:spMkLst>
            <pc:docMk/>
            <pc:sldMk cId="2189560412" sldId="349"/>
            <ac:spMk id="14" creationId="{A75F4BCF-47C5-43AA-8369-22873B3CB5A7}"/>
          </ac:spMkLst>
        </pc:spChg>
        <pc:spChg chg="mod topLvl">
          <ac:chgData name="王嘉田" userId="d8c01ff2-a2e4-462f-bcc4-f0134513cff9" providerId="ADAL" clId="{EF84A80A-BE81-4FAA-8236-0DF13107CED6}" dt="2020-01-13T14:07:21.016" v="6848" actId="1036"/>
          <ac:spMkLst>
            <pc:docMk/>
            <pc:sldMk cId="2189560412" sldId="349"/>
            <ac:spMk id="16" creationId="{47B231F4-74AC-4DCA-9743-700954F70EA3}"/>
          </ac:spMkLst>
        </pc:spChg>
        <pc:spChg chg="mod topLvl">
          <ac:chgData name="王嘉田" userId="d8c01ff2-a2e4-462f-bcc4-f0134513cff9" providerId="ADAL" clId="{EF84A80A-BE81-4FAA-8236-0DF13107CED6}" dt="2020-01-13T14:07:21.016" v="6848" actId="1036"/>
          <ac:spMkLst>
            <pc:docMk/>
            <pc:sldMk cId="2189560412" sldId="349"/>
            <ac:spMk id="17" creationId="{EEEEEBB1-ED4E-4B8A-A70F-CE86D1870236}"/>
          </ac:spMkLst>
        </pc:spChg>
        <pc:spChg chg="add del mod ord">
          <ac:chgData name="王嘉田" userId="d8c01ff2-a2e4-462f-bcc4-f0134513cff9" providerId="ADAL" clId="{EF84A80A-BE81-4FAA-8236-0DF13107CED6}" dt="2020-01-13T13:55:19.969" v="6123" actId="11529"/>
          <ac:spMkLst>
            <pc:docMk/>
            <pc:sldMk cId="2189560412" sldId="349"/>
            <ac:spMk id="18" creationId="{7A4F4C6E-2659-4A2F-A370-7A60C5B91CFC}"/>
          </ac:spMkLst>
        </pc:spChg>
        <pc:spChg chg="add del mod">
          <ac:chgData name="王嘉田" userId="d8c01ff2-a2e4-462f-bcc4-f0134513cff9" providerId="ADAL" clId="{EF84A80A-BE81-4FAA-8236-0DF13107CED6}" dt="2020-01-13T13:57:09.794" v="6143"/>
          <ac:spMkLst>
            <pc:docMk/>
            <pc:sldMk cId="2189560412" sldId="349"/>
            <ac:spMk id="19" creationId="{A75C2916-9DFC-4CF8-9874-0076A5F0C829}"/>
          </ac:spMkLst>
        </pc:spChg>
        <pc:spChg chg="add del mod">
          <ac:chgData name="王嘉田" userId="d8c01ff2-a2e4-462f-bcc4-f0134513cff9" providerId="ADAL" clId="{EF84A80A-BE81-4FAA-8236-0DF13107CED6}" dt="2020-01-13T13:57:09.794" v="6143"/>
          <ac:spMkLst>
            <pc:docMk/>
            <pc:sldMk cId="2189560412" sldId="349"/>
            <ac:spMk id="20" creationId="{5FB2196B-BEA8-4936-8B28-CA19F194C83D}"/>
          </ac:spMkLst>
        </pc:spChg>
        <pc:spChg chg="add del mod">
          <ac:chgData name="王嘉田" userId="d8c01ff2-a2e4-462f-bcc4-f0134513cff9" providerId="ADAL" clId="{EF84A80A-BE81-4FAA-8236-0DF13107CED6}" dt="2020-01-13T13:57:09.794" v="6143"/>
          <ac:spMkLst>
            <pc:docMk/>
            <pc:sldMk cId="2189560412" sldId="349"/>
            <ac:spMk id="21" creationId="{60ECCA8D-0ED6-49E7-AD60-B2AA6C37E8F1}"/>
          </ac:spMkLst>
        </pc:spChg>
        <pc:spChg chg="add mod">
          <ac:chgData name="王嘉田" userId="d8c01ff2-a2e4-462f-bcc4-f0134513cff9" providerId="ADAL" clId="{EF84A80A-BE81-4FAA-8236-0DF13107CED6}" dt="2020-01-13T14:06:17.219" v="6835" actId="14100"/>
          <ac:spMkLst>
            <pc:docMk/>
            <pc:sldMk cId="2189560412" sldId="349"/>
            <ac:spMk id="22" creationId="{6DB5EA82-0851-421A-B3A8-EB193BD9B88E}"/>
          </ac:spMkLst>
        </pc:spChg>
        <pc:spChg chg="add del mod">
          <ac:chgData name="王嘉田" userId="d8c01ff2-a2e4-462f-bcc4-f0134513cff9" providerId="ADAL" clId="{EF84A80A-BE81-4FAA-8236-0DF13107CED6}" dt="2020-01-13T13:58:47.901" v="6286"/>
          <ac:spMkLst>
            <pc:docMk/>
            <pc:sldMk cId="2189560412" sldId="349"/>
            <ac:spMk id="23" creationId="{60F2DDBF-2DF7-43B4-89C2-DDAD6994E3D1}"/>
          </ac:spMkLst>
        </pc:spChg>
        <pc:spChg chg="add del mod">
          <ac:chgData name="王嘉田" userId="d8c01ff2-a2e4-462f-bcc4-f0134513cff9" providerId="ADAL" clId="{EF84A80A-BE81-4FAA-8236-0DF13107CED6}" dt="2020-01-13T13:58:47.901" v="6286"/>
          <ac:spMkLst>
            <pc:docMk/>
            <pc:sldMk cId="2189560412" sldId="349"/>
            <ac:spMk id="24" creationId="{A3003F65-0293-4F68-92EC-885507904A57}"/>
          </ac:spMkLst>
        </pc:spChg>
        <pc:spChg chg="add del mod">
          <ac:chgData name="王嘉田" userId="d8c01ff2-a2e4-462f-bcc4-f0134513cff9" providerId="ADAL" clId="{EF84A80A-BE81-4FAA-8236-0DF13107CED6}" dt="2020-01-13T13:58:47.901" v="6286"/>
          <ac:spMkLst>
            <pc:docMk/>
            <pc:sldMk cId="2189560412" sldId="349"/>
            <ac:spMk id="25" creationId="{0B9040EF-2AB5-4464-848F-319A45EDF0FE}"/>
          </ac:spMkLst>
        </pc:spChg>
        <pc:spChg chg="add del mod">
          <ac:chgData name="王嘉田" userId="d8c01ff2-a2e4-462f-bcc4-f0134513cff9" providerId="ADAL" clId="{EF84A80A-BE81-4FAA-8236-0DF13107CED6}" dt="2020-01-13T13:58:47.901" v="6286"/>
          <ac:spMkLst>
            <pc:docMk/>
            <pc:sldMk cId="2189560412" sldId="349"/>
            <ac:spMk id="26" creationId="{88FDF041-6DAA-48F0-98B0-9E861645E0E9}"/>
          </ac:spMkLst>
        </pc:spChg>
        <pc:spChg chg="add mod">
          <ac:chgData name="王嘉田" userId="d8c01ff2-a2e4-462f-bcc4-f0134513cff9" providerId="ADAL" clId="{EF84A80A-BE81-4FAA-8236-0DF13107CED6}" dt="2020-01-13T14:08:22.916" v="6877" actId="27636"/>
          <ac:spMkLst>
            <pc:docMk/>
            <pc:sldMk cId="2189560412" sldId="349"/>
            <ac:spMk id="27" creationId="{E27286D3-EB11-48EC-84AC-C4EF7A7E9D2D}"/>
          </ac:spMkLst>
        </pc:spChg>
        <pc:spChg chg="add del mod">
          <ac:chgData name="王嘉田" userId="d8c01ff2-a2e4-462f-bcc4-f0134513cff9" providerId="ADAL" clId="{EF84A80A-BE81-4FAA-8236-0DF13107CED6}" dt="2020-01-13T14:04:25.096" v="6807" actId="11529"/>
          <ac:spMkLst>
            <pc:docMk/>
            <pc:sldMk cId="2189560412" sldId="349"/>
            <ac:spMk id="28" creationId="{941F1F0E-401B-4A7D-8A6D-E9934137E715}"/>
          </ac:spMkLst>
        </pc:spChg>
        <pc:spChg chg="add mod ord">
          <ac:chgData name="王嘉田" userId="d8c01ff2-a2e4-462f-bcc4-f0134513cff9" providerId="ADAL" clId="{EF84A80A-BE81-4FAA-8236-0DF13107CED6}" dt="2020-01-13T14:08:43.214" v="6880" actId="12789"/>
          <ac:spMkLst>
            <pc:docMk/>
            <pc:sldMk cId="2189560412" sldId="349"/>
            <ac:spMk id="29" creationId="{A6F533D7-842F-4D45-8B3C-F0574CC910E1}"/>
          </ac:spMkLst>
        </pc:spChg>
        <pc:spChg chg="add mod ord">
          <ac:chgData name="王嘉田" userId="d8c01ff2-a2e4-462f-bcc4-f0134513cff9" providerId="ADAL" clId="{EF84A80A-BE81-4FAA-8236-0DF13107CED6}" dt="2020-01-13T14:08:43.214" v="6880" actId="12789"/>
          <ac:spMkLst>
            <pc:docMk/>
            <pc:sldMk cId="2189560412" sldId="349"/>
            <ac:spMk id="30" creationId="{DD65DD3B-176D-4C18-9AB1-87815F9310A7}"/>
          </ac:spMkLst>
        </pc:spChg>
        <pc:spChg chg="add mod">
          <ac:chgData name="王嘉田" userId="d8c01ff2-a2e4-462f-bcc4-f0134513cff9" providerId="ADAL" clId="{EF84A80A-BE81-4FAA-8236-0DF13107CED6}" dt="2020-01-13T14:08:04.268" v="6852" actId="207"/>
          <ac:spMkLst>
            <pc:docMk/>
            <pc:sldMk cId="2189560412" sldId="349"/>
            <ac:spMk id="31" creationId="{1AFE4760-64E8-4849-A72A-83FA86E242C1}"/>
          </ac:spMkLst>
        </pc:spChg>
        <pc:grpChg chg="del mod">
          <ac:chgData name="王嘉田" userId="d8c01ff2-a2e4-462f-bcc4-f0134513cff9" providerId="ADAL" clId="{EF84A80A-BE81-4FAA-8236-0DF13107CED6}" dt="2020-01-13T13:53:20.524" v="6105" actId="165"/>
          <ac:grpSpMkLst>
            <pc:docMk/>
            <pc:sldMk cId="2189560412" sldId="349"/>
            <ac:grpSpMk id="10" creationId="{98E45786-A87D-4D5E-A7CE-C23666C97680}"/>
          </ac:grpSpMkLst>
        </pc:grpChg>
        <pc:grpChg chg="del mod">
          <ac:chgData name="王嘉田" userId="d8c01ff2-a2e4-462f-bcc4-f0134513cff9" providerId="ADAL" clId="{EF84A80A-BE81-4FAA-8236-0DF13107CED6}" dt="2020-01-13T13:53:20.524" v="6105" actId="165"/>
          <ac:grpSpMkLst>
            <pc:docMk/>
            <pc:sldMk cId="2189560412" sldId="349"/>
            <ac:grpSpMk id="15" creationId="{2CF3E80C-1EF3-4075-A8B9-33649E33ACB0}"/>
          </ac:grpSpMkLst>
        </pc:grpChg>
        <pc:graphicFrameChg chg="add del mod">
          <ac:chgData name="王嘉田" userId="d8c01ff2-a2e4-462f-bcc4-f0134513cff9" providerId="ADAL" clId="{EF84A80A-BE81-4FAA-8236-0DF13107CED6}" dt="2020-01-13T13:48:42.507" v="6084" actId="18245"/>
          <ac:graphicFrameMkLst>
            <pc:docMk/>
            <pc:sldMk cId="2189560412" sldId="349"/>
            <ac:graphicFrameMk id="6" creationId="{654FA69D-C85B-4305-BB1E-D0559DC587F9}"/>
          </ac:graphicFrameMkLst>
        </pc:graphicFrameChg>
        <pc:graphicFrameChg chg="add del mod">
          <ac:chgData name="王嘉田" userId="d8c01ff2-a2e4-462f-bcc4-f0134513cff9" providerId="ADAL" clId="{EF84A80A-BE81-4FAA-8236-0DF13107CED6}" dt="2020-01-13T13:48:51.658" v="6086" actId="18245"/>
          <ac:graphicFrameMkLst>
            <pc:docMk/>
            <pc:sldMk cId="2189560412" sldId="349"/>
            <ac:graphicFrameMk id="9" creationId="{3D502F25-90B3-4BCD-91B0-8D5883D58926}"/>
          </ac:graphicFrameMkLst>
        </pc:graphicFrameChg>
      </pc:sldChg>
      <pc:sldChg chg="addSp delSp modSp add mod setBg">
        <pc:chgData name="王嘉田" userId="d8c01ff2-a2e4-462f-bcc4-f0134513cff9" providerId="ADAL" clId="{EF84A80A-BE81-4FAA-8236-0DF13107CED6}" dt="2020-01-13T14:12:17.566" v="7008" actId="26606"/>
        <pc:sldMkLst>
          <pc:docMk/>
          <pc:sldMk cId="1123003753" sldId="350"/>
        </pc:sldMkLst>
        <pc:spChg chg="add mod">
          <ac:chgData name="王嘉田" userId="d8c01ff2-a2e4-462f-bcc4-f0134513cff9" providerId="ADAL" clId="{EF84A80A-BE81-4FAA-8236-0DF13107CED6}" dt="2020-01-13T14:12:17.566" v="7008" actId="26606"/>
          <ac:spMkLst>
            <pc:docMk/>
            <pc:sldMk cId="1123003753" sldId="350"/>
            <ac:spMk id="18" creationId="{C8EDD6F4-8CCF-411D-A764-E5A026F03876}"/>
          </ac:spMkLst>
        </pc:spChg>
        <pc:spChg chg="add del">
          <ac:chgData name="王嘉田" userId="d8c01ff2-a2e4-462f-bcc4-f0134513cff9" providerId="ADAL" clId="{EF84A80A-BE81-4FAA-8236-0DF13107CED6}" dt="2020-01-13T14:12:17.501" v="7007" actId="26606"/>
          <ac:spMkLst>
            <pc:docMk/>
            <pc:sldMk cId="1123003753" sldId="350"/>
            <ac:spMk id="23" creationId="{42285737-90EE-47DC-AC80-8AE156B11969}"/>
          </ac:spMkLst>
        </pc:spChg>
        <pc:spChg chg="add">
          <ac:chgData name="王嘉田" userId="d8c01ff2-a2e4-462f-bcc4-f0134513cff9" providerId="ADAL" clId="{EF84A80A-BE81-4FAA-8236-0DF13107CED6}" dt="2020-01-13T14:12:17.566" v="7008" actId="26606"/>
          <ac:spMkLst>
            <pc:docMk/>
            <pc:sldMk cId="1123003753" sldId="350"/>
            <ac:spMk id="33" creationId="{122F9423-F4B1-45D4-8445-E9991ECCBCCF}"/>
          </ac:spMkLst>
        </pc:spChg>
        <pc:grpChg chg="add mod ord">
          <ac:chgData name="王嘉田" userId="d8c01ff2-a2e4-462f-bcc4-f0134513cff9" providerId="ADAL" clId="{EF84A80A-BE81-4FAA-8236-0DF13107CED6}" dt="2020-01-13T14:12:17.566" v="7008" actId="26606"/>
          <ac:grpSpMkLst>
            <pc:docMk/>
            <pc:sldMk cId="1123003753" sldId="350"/>
            <ac:grpSpMk id="2" creationId="{F8C99FB9-B131-457E-A5CF-390DBE5C5AA3}"/>
          </ac:grpSpMkLst>
        </pc:grpChg>
        <pc:grpChg chg="add del">
          <ac:chgData name="王嘉田" userId="d8c01ff2-a2e4-462f-bcc4-f0134513cff9" providerId="ADAL" clId="{EF84A80A-BE81-4FAA-8236-0DF13107CED6}" dt="2020-01-13T14:12:17.501" v="7007" actId="26606"/>
          <ac:grpSpMkLst>
            <pc:docMk/>
            <pc:sldMk cId="1123003753" sldId="350"/>
            <ac:grpSpMk id="25" creationId="{B57BDC17-F1B3-455F-BBF1-680AA1F25C06}"/>
          </ac:grpSpMkLst>
        </pc:grpChg>
        <pc:grpChg chg="add">
          <ac:chgData name="王嘉田" userId="d8c01ff2-a2e4-462f-bcc4-f0134513cff9" providerId="ADAL" clId="{EF84A80A-BE81-4FAA-8236-0DF13107CED6}" dt="2020-01-13T14:12:17.566" v="7008" actId="26606"/>
          <ac:grpSpMkLst>
            <pc:docMk/>
            <pc:sldMk cId="1123003753" sldId="350"/>
            <ac:grpSpMk id="34" creationId="{770AE191-D2EA-45C9-A44D-830C188F74CB}"/>
          </ac:grpSpMkLst>
        </pc:grpChg>
      </pc:sldChg>
      <pc:sldChg chg="addSp modSp add del">
        <pc:chgData name="王嘉田" userId="d8c01ff2-a2e4-462f-bcc4-f0134513cff9" providerId="ADAL" clId="{EF84A80A-BE81-4FAA-8236-0DF13107CED6}" dt="2020-01-13T14:01:10.314" v="6540" actId="47"/>
        <pc:sldMkLst>
          <pc:docMk/>
          <pc:sldMk cId="2952034467" sldId="350"/>
        </pc:sldMkLst>
        <pc:spChg chg="mod">
          <ac:chgData name="王嘉田" userId="d8c01ff2-a2e4-462f-bcc4-f0134513cff9" providerId="ADAL" clId="{EF84A80A-BE81-4FAA-8236-0DF13107CED6}" dt="2020-01-13T13:59:10.409" v="6330" actId="14100"/>
          <ac:spMkLst>
            <pc:docMk/>
            <pc:sldMk cId="2952034467" sldId="350"/>
            <ac:spMk id="2" creationId="{88936F8E-D4EF-4F36-8088-C27E6315FECD}"/>
          </ac:spMkLst>
        </pc:spChg>
        <pc:spChg chg="mod">
          <ac:chgData name="王嘉田" userId="d8c01ff2-a2e4-462f-bcc4-f0134513cff9" providerId="ADAL" clId="{EF84A80A-BE81-4FAA-8236-0DF13107CED6}" dt="2020-01-13T13:59:43.276" v="6458"/>
          <ac:spMkLst>
            <pc:docMk/>
            <pc:sldMk cId="2952034467" sldId="350"/>
            <ac:spMk id="3" creationId="{43307759-88DF-42AE-A560-9327A91AF76A}"/>
          </ac:spMkLst>
        </pc:spChg>
        <pc:spChg chg="mod">
          <ac:chgData name="王嘉田" userId="d8c01ff2-a2e4-462f-bcc4-f0134513cff9" providerId="ADAL" clId="{EF84A80A-BE81-4FAA-8236-0DF13107CED6}" dt="2020-01-13T14:00:05.857" v="6534" actId="14100"/>
          <ac:spMkLst>
            <pc:docMk/>
            <pc:sldMk cId="2952034467" sldId="350"/>
            <ac:spMk id="4" creationId="{E7212C88-FE70-4082-8EBD-BDFAA88B1966}"/>
          </ac:spMkLst>
        </pc:spChg>
        <pc:spChg chg="mod">
          <ac:chgData name="王嘉田" userId="d8c01ff2-a2e4-462f-bcc4-f0134513cff9" providerId="ADAL" clId="{EF84A80A-BE81-4FAA-8236-0DF13107CED6}" dt="2020-01-13T13:59:53.728" v="6533"/>
          <ac:spMkLst>
            <pc:docMk/>
            <pc:sldMk cId="2952034467" sldId="350"/>
            <ac:spMk id="5" creationId="{E944A1D6-6613-4F6A-8DBC-0164F7DCC06E}"/>
          </ac:spMkLst>
        </pc:spChg>
        <pc:spChg chg="mod">
          <ac:chgData name="王嘉田" userId="d8c01ff2-a2e4-462f-bcc4-f0134513cff9" providerId="ADAL" clId="{EF84A80A-BE81-4FAA-8236-0DF13107CED6}" dt="2020-01-13T14:00:05.857" v="6534" actId="14100"/>
          <ac:spMkLst>
            <pc:docMk/>
            <pc:sldMk cId="2952034467" sldId="350"/>
            <ac:spMk id="6" creationId="{5FFA5B24-B467-497E-B8E2-BCDC77B30DFE}"/>
          </ac:spMkLst>
        </pc:spChg>
        <pc:spChg chg="add mod">
          <ac:chgData name="王嘉田" userId="d8c01ff2-a2e4-462f-bcc4-f0134513cff9" providerId="ADAL" clId="{EF84A80A-BE81-4FAA-8236-0DF13107CED6}" dt="2020-01-13T14:00:56.762" v="6537" actId="1076"/>
          <ac:spMkLst>
            <pc:docMk/>
            <pc:sldMk cId="2952034467" sldId="350"/>
            <ac:spMk id="7" creationId="{C6FE8DDE-587D-4CF8-9709-6D004CFDB137}"/>
          </ac:spMkLst>
        </pc:spChg>
        <pc:spChg chg="add mod">
          <ac:chgData name="王嘉田" userId="d8c01ff2-a2e4-462f-bcc4-f0134513cff9" providerId="ADAL" clId="{EF84A80A-BE81-4FAA-8236-0DF13107CED6}" dt="2020-01-13T14:00:56.762" v="6537" actId="1076"/>
          <ac:spMkLst>
            <pc:docMk/>
            <pc:sldMk cId="2952034467" sldId="350"/>
            <ac:spMk id="8" creationId="{F52AB50A-6D7B-47C3-8250-E9ABB2C2F94E}"/>
          </ac:spMkLst>
        </pc:spChg>
        <pc:spChg chg="add mod">
          <ac:chgData name="王嘉田" userId="d8c01ff2-a2e4-462f-bcc4-f0134513cff9" providerId="ADAL" clId="{EF84A80A-BE81-4FAA-8236-0DF13107CED6}" dt="2020-01-13T14:00:56.762" v="6537" actId="1076"/>
          <ac:spMkLst>
            <pc:docMk/>
            <pc:sldMk cId="2952034467" sldId="350"/>
            <ac:spMk id="9" creationId="{622AFF2E-5D7E-4A1F-A5BC-644FDD0AA138}"/>
          </ac:spMkLst>
        </pc:spChg>
        <pc:spChg chg="add mod">
          <ac:chgData name="王嘉田" userId="d8c01ff2-a2e4-462f-bcc4-f0134513cff9" providerId="ADAL" clId="{EF84A80A-BE81-4FAA-8236-0DF13107CED6}" dt="2020-01-13T14:00:56.762" v="6537" actId="1076"/>
          <ac:spMkLst>
            <pc:docMk/>
            <pc:sldMk cId="2952034467" sldId="350"/>
            <ac:spMk id="10" creationId="{D9DFA23A-E725-427B-9D11-9D0F455EF87B}"/>
          </ac:spMkLst>
        </pc:spChg>
      </pc:sldChg>
      <pc:sldChg chg="add del">
        <pc:chgData name="王嘉田" userId="d8c01ff2-a2e4-462f-bcc4-f0134513cff9" providerId="ADAL" clId="{EF84A80A-BE81-4FAA-8236-0DF13107CED6}" dt="2020-01-13T14:01:06.706" v="6539" actId="47"/>
        <pc:sldMkLst>
          <pc:docMk/>
          <pc:sldMk cId="813800868" sldId="351"/>
        </pc:sldMkLst>
      </pc:sldChg>
      <pc:sldChg chg="add setBg">
        <pc:chgData name="王嘉田" userId="d8c01ff2-a2e4-462f-bcc4-f0134513cff9" providerId="ADAL" clId="{EF84A80A-BE81-4FAA-8236-0DF13107CED6}" dt="2020-01-13T14:14:23.516" v="7087"/>
        <pc:sldMkLst>
          <pc:docMk/>
          <pc:sldMk cId="2678124046" sldId="351"/>
        </pc:sldMkLst>
      </pc:sldChg>
      <pc:sldChg chg="addSp delSp modSp add setBg">
        <pc:chgData name="王嘉田" userId="d8c01ff2-a2e4-462f-bcc4-f0134513cff9" providerId="ADAL" clId="{EF84A80A-BE81-4FAA-8236-0DF13107CED6}" dt="2020-01-13T14:29:20.740" v="8035"/>
        <pc:sldMkLst>
          <pc:docMk/>
          <pc:sldMk cId="3378104149" sldId="352"/>
        </pc:sldMkLst>
        <pc:spChg chg="add del mod">
          <ac:chgData name="王嘉田" userId="d8c01ff2-a2e4-462f-bcc4-f0134513cff9" providerId="ADAL" clId="{EF84A80A-BE81-4FAA-8236-0DF13107CED6}" dt="2020-01-13T14:25:32.998" v="7725"/>
          <ac:spMkLst>
            <pc:docMk/>
            <pc:sldMk cId="3378104149" sldId="352"/>
            <ac:spMk id="8" creationId="{C6708061-F0DA-45BC-9C43-F4DF2D2EBABB}"/>
          </ac:spMkLst>
        </pc:spChg>
        <pc:spChg chg="add mod">
          <ac:chgData name="王嘉田" userId="d8c01ff2-a2e4-462f-bcc4-f0134513cff9" providerId="ADAL" clId="{EF84A80A-BE81-4FAA-8236-0DF13107CED6}" dt="2020-01-13T14:25:08.821" v="7719" actId="1076"/>
          <ac:spMkLst>
            <pc:docMk/>
            <pc:sldMk cId="3378104149" sldId="352"/>
            <ac:spMk id="18" creationId="{8E4176AB-07DD-482E-92A3-02FEFCC7C5BF}"/>
          </ac:spMkLst>
        </pc:spChg>
        <pc:spChg chg="add mod">
          <ac:chgData name="王嘉田" userId="d8c01ff2-a2e4-462f-bcc4-f0134513cff9" providerId="ADAL" clId="{EF84A80A-BE81-4FAA-8236-0DF13107CED6}" dt="2020-01-13T14:28:13.348" v="7955" actId="1076"/>
          <ac:spMkLst>
            <pc:docMk/>
            <pc:sldMk cId="3378104149" sldId="352"/>
            <ac:spMk id="21" creationId="{80BF589A-30E8-47B0-AF9F-F698A4DA365D}"/>
          </ac:spMkLst>
        </pc:spChg>
        <pc:spChg chg="add mod">
          <ac:chgData name="王嘉田" userId="d8c01ff2-a2e4-462f-bcc4-f0134513cff9" providerId="ADAL" clId="{EF84A80A-BE81-4FAA-8236-0DF13107CED6}" dt="2020-01-13T14:25:38.180" v="7728" actId="1035"/>
          <ac:spMkLst>
            <pc:docMk/>
            <pc:sldMk cId="3378104149" sldId="352"/>
            <ac:spMk id="52" creationId="{E3D2C657-0882-42A3-B77B-109893DDD366}"/>
          </ac:spMkLst>
        </pc:spChg>
        <pc:spChg chg="mod">
          <ac:chgData name="王嘉田" userId="d8c01ff2-a2e4-462f-bcc4-f0134513cff9" providerId="ADAL" clId="{EF84A80A-BE81-4FAA-8236-0DF13107CED6}" dt="2020-01-13T14:25:31.814" v="7723" actId="14100"/>
          <ac:spMkLst>
            <pc:docMk/>
            <pc:sldMk cId="3378104149" sldId="352"/>
            <ac:spMk id="55" creationId="{EF980CC5-11E5-455C-9CB4-3071CC0BC79B}"/>
          </ac:spMkLst>
        </pc:spChg>
        <pc:spChg chg="mod">
          <ac:chgData name="王嘉田" userId="d8c01ff2-a2e4-462f-bcc4-f0134513cff9" providerId="ADAL" clId="{EF84A80A-BE81-4FAA-8236-0DF13107CED6}" dt="2020-01-13T14:25:49.651" v="7732" actId="14100"/>
          <ac:spMkLst>
            <pc:docMk/>
            <pc:sldMk cId="3378104149" sldId="352"/>
            <ac:spMk id="56" creationId="{AEF0B9ED-EBEB-405A-96EB-37B8F31F5324}"/>
          </ac:spMkLst>
        </pc:spChg>
        <pc:spChg chg="mod">
          <ac:chgData name="王嘉田" userId="d8c01ff2-a2e4-462f-bcc4-f0134513cff9" providerId="ADAL" clId="{EF84A80A-BE81-4FAA-8236-0DF13107CED6}" dt="2020-01-13T14:22:13.014" v="7631" actId="20577"/>
          <ac:spMkLst>
            <pc:docMk/>
            <pc:sldMk cId="3378104149" sldId="352"/>
            <ac:spMk id="58" creationId="{4ECE753B-FA79-44E0-8679-180CC93EB69F}"/>
          </ac:spMkLst>
        </pc:spChg>
        <pc:spChg chg="del">
          <ac:chgData name="王嘉田" userId="d8c01ff2-a2e4-462f-bcc4-f0134513cff9" providerId="ADAL" clId="{EF84A80A-BE81-4FAA-8236-0DF13107CED6}" dt="2020-01-13T14:22:03.411" v="7628" actId="478"/>
          <ac:spMkLst>
            <pc:docMk/>
            <pc:sldMk cId="3378104149" sldId="352"/>
            <ac:spMk id="60" creationId="{91D263CF-71A0-428E-98A4-03FC05DBB5D6}"/>
          </ac:spMkLst>
        </pc:spChg>
        <pc:spChg chg="add mod">
          <ac:chgData name="王嘉田" userId="d8c01ff2-a2e4-462f-bcc4-f0134513cff9" providerId="ADAL" clId="{EF84A80A-BE81-4FAA-8236-0DF13107CED6}" dt="2020-01-13T14:29:20.740" v="8035"/>
          <ac:spMkLst>
            <pc:docMk/>
            <pc:sldMk cId="3378104149" sldId="352"/>
            <ac:spMk id="61" creationId="{76A0986A-56FB-470B-A4D0-B3361409080B}"/>
          </ac:spMkLst>
        </pc:spChg>
        <pc:grpChg chg="del">
          <ac:chgData name="王嘉田" userId="d8c01ff2-a2e4-462f-bcc4-f0134513cff9" providerId="ADAL" clId="{EF84A80A-BE81-4FAA-8236-0DF13107CED6}" dt="2020-01-13T14:22:03.411" v="7628" actId="478"/>
          <ac:grpSpMkLst>
            <pc:docMk/>
            <pc:sldMk cId="3378104149" sldId="352"/>
            <ac:grpSpMk id="40" creationId="{727F5C69-8621-4C97-AAF8-5C1AF96DFDA1}"/>
          </ac:grpSpMkLst>
        </pc:grpChg>
        <pc:picChg chg="del">
          <ac:chgData name="王嘉田" userId="d8c01ff2-a2e4-462f-bcc4-f0134513cff9" providerId="ADAL" clId="{EF84A80A-BE81-4FAA-8236-0DF13107CED6}" dt="2020-01-13T14:22:03.411" v="7628" actId="478"/>
          <ac:picMkLst>
            <pc:docMk/>
            <pc:sldMk cId="3378104149" sldId="352"/>
            <ac:picMk id="49" creationId="{5D1D572C-769D-4027-9B7E-D79452F34B36}"/>
          </ac:picMkLst>
        </pc:picChg>
        <pc:picChg chg="del">
          <ac:chgData name="王嘉田" userId="d8c01ff2-a2e4-462f-bcc4-f0134513cff9" providerId="ADAL" clId="{EF84A80A-BE81-4FAA-8236-0DF13107CED6}" dt="2020-01-13T14:22:03.411" v="7628" actId="478"/>
          <ac:picMkLst>
            <pc:docMk/>
            <pc:sldMk cId="3378104149" sldId="352"/>
            <ac:picMk id="50" creationId="{E4C46A25-6545-42DC-8ABA-5E83530D34BC}"/>
          </ac:picMkLst>
        </pc:picChg>
        <pc:picChg chg="del">
          <ac:chgData name="王嘉田" userId="d8c01ff2-a2e4-462f-bcc4-f0134513cff9" providerId="ADAL" clId="{EF84A80A-BE81-4FAA-8236-0DF13107CED6}" dt="2020-01-13T14:22:03.411" v="7628" actId="478"/>
          <ac:picMkLst>
            <pc:docMk/>
            <pc:sldMk cId="3378104149" sldId="352"/>
            <ac:picMk id="51" creationId="{2BAFBD23-E538-4D1D-B59A-562CE5FB683B}"/>
          </ac:picMkLst>
        </pc:picChg>
        <pc:picChg chg="del">
          <ac:chgData name="王嘉田" userId="d8c01ff2-a2e4-462f-bcc4-f0134513cff9" providerId="ADAL" clId="{EF84A80A-BE81-4FAA-8236-0DF13107CED6}" dt="2020-01-13T14:22:03.411" v="7628" actId="478"/>
          <ac:picMkLst>
            <pc:docMk/>
            <pc:sldMk cId="3378104149" sldId="352"/>
            <ac:picMk id="54" creationId="{48559CE7-0C54-4C7F-A155-D3B2A4894F68}"/>
          </ac:picMkLst>
        </pc:picChg>
        <pc:picChg chg="del">
          <ac:chgData name="王嘉田" userId="d8c01ff2-a2e4-462f-bcc4-f0134513cff9" providerId="ADAL" clId="{EF84A80A-BE81-4FAA-8236-0DF13107CED6}" dt="2020-01-13T14:22:03.411" v="7628" actId="478"/>
          <ac:picMkLst>
            <pc:docMk/>
            <pc:sldMk cId="3378104149" sldId="352"/>
            <ac:picMk id="57" creationId="{B37A2436-E26E-4A0A-8961-36BF7EE107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419F-7103-4564-8E37-C5C21DE03800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32612-E03F-4497-9F78-A0DD2CC64B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40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7FA6C9D8-8D9B-4653-930E-51F7D12A0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4490"/>
            <a:ext cx="12192000" cy="67778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344B60B-BC49-431E-A13E-EE2D9BF94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F7D17D-189A-4B1B-AFBD-E72C056F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73ECAC-C819-4231-BF6E-29687EFC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29EB19-7463-4444-9446-B6A85C05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A3E850-AE79-49D8-BD82-F30DE83E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0988855F-44EA-4BED-ACA4-087E14A4B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2" y="5714514"/>
            <a:ext cx="1061702" cy="12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1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B10D4-B0ED-42FF-A528-03CB5394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74E2C7-9787-4F72-9006-F6A1FBCEB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FA723A-D855-461E-80FC-4B004D51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D5DEC7-4D48-4E97-9095-8F8882AA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309D2C-387E-4EBA-8904-C23EAB27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FFDD7C-754E-4AFC-8AB0-A1DA2E372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8871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0744765-6928-409D-B3C7-D2771EECD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41AC326-A6C3-4F76-89A6-15EF1CA2E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151F13-A5BA-409E-AD79-793E9927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2F6F48-09C5-4561-A619-7A764BE0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3788DF-AE15-49B4-89C3-78A22A7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A8ED89B-CB81-4432-857C-E98A7023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221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61B12F-38D7-4FF7-9337-B4065BBA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4F3A04-2F4B-4C9E-BAFA-15ADFE87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9C0837-4AA6-4D41-A159-DF8661AC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7FC3AF-010E-4326-AD7F-E518445D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D4EEF7-090A-4F7E-8422-3E3DCE06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8A7D195-D13A-4B9A-9D83-151B69726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178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996A14-8BF2-4FD8-8FBE-6E40A408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F57CD2-009A-4D93-AF5F-0260CC6D0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5189AA-CBA0-44F4-8804-6541CBDE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729C29-9C77-44D1-BE72-99D32749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20EF9C-E963-45BB-813B-54412CCC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35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244539-7D8E-40DB-B03F-D2253737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8D11D9-1162-4592-9ADD-CE7D3665A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A331506-D5BB-4B06-8547-5626A09AC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C2AAE4-9FB0-4893-AD26-BE1DCFC5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609D957-8A88-4D79-BEB3-2D9311DC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17F4E3-7C4C-4D57-A667-0C937E38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40F4CD6-C7CE-4A2C-9381-64ABD5E4E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6856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CE3E79-0272-4617-BB30-F936390D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596C27-A701-4BC6-81C1-D8EACB748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2169477-4986-4ECE-B9B5-B5E44D67F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E2EE291-60F9-472A-A604-2CF42A923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3FE0E59-A45F-419A-A6B6-CCB676459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EE6E5F-09C8-4A78-9887-DD636982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B8781FA-6D86-4599-8B87-63C6A1D0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0D085F9-2FDE-4E5B-A63C-CAD4B2B2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6911E4F-4065-4682-B427-D17E9EDEC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870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7FE6AE-5A37-4800-836A-056E7ED8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FA1C9AD-9572-4F90-8A3C-03C17478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6698A41-D1BD-4DB0-8A4E-2970BE14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F5451B7-B5D5-439F-8C38-98FB9188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490B671-9AC6-4A81-BCDB-031933D58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6537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0C33FFB-06BE-4E01-BA12-F4B699AA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DBF6A97-F6A3-4440-BF50-A9384CB7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5E86E7-1216-4E81-954E-D31A2FDA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11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0F361F-9E31-47DD-A6A7-745F1942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D33033-5476-4E65-ADC8-8B4335A73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1D7A9A6-A6E6-44FF-A18C-A27EE738A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3F69F4-95BD-427F-AE9E-CDAC83C9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3E66E6-7433-48C3-BAA7-4DB8A1BC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FAD43E-ADFE-463D-87F3-FEB8D589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AC7FAA2-3168-4CD2-84F5-63FA5BB4F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8419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71931C-4297-48BD-9923-E6AFA70D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C2A8FEA-4A82-4F0D-BC0B-9FB7ABC83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2317FC7-A013-4259-8C00-6471DA59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9D11E44-D83A-4B88-83D3-869BE5F4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062598-C949-414E-A49E-85A1B169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DE6092-DE51-4A69-AB83-94C6BE4D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33F7CA4-9486-4298-BA87-47C4E02F7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9444" y="-13086"/>
            <a:ext cx="1022555" cy="1008451"/>
          </a:xfrm>
          <a:prstGeom prst="ellipse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513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2920AB-B57D-4939-A52F-E13C0440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C1CCFC-CAB8-41B6-A9CD-63B8A043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FE46AC-6FE4-4A04-8EB6-46990B618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7E0F-60E5-44A2-BC50-B5347BDE6679}" type="datetimeFigureOut">
              <a:rPr lang="zh-TW" altLang="en-US" smtClean="0"/>
              <a:t>2020/9/23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0714FA-96A2-440E-A658-7CC897983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438BAA-3428-4AA0-AB37-7DE64EF5F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2AE5-8491-4365-B7DF-3A8EC7867E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19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game.kh.edu.tw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38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35E7BE-F98B-488C-B4EB-0B718505E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26454" y="238566"/>
            <a:ext cx="3079129" cy="3071431"/>
          </a:xfrm>
          <a:prstGeom prst="ellipse">
            <a:avLst/>
          </a:prstGeom>
        </p:spPr>
      </p:pic>
      <p:sp>
        <p:nvSpPr>
          <p:cNvPr id="21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3D2EC96-D554-4C62-9B76-9DF0AE19B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506" y="5595782"/>
            <a:ext cx="1722414" cy="1115061"/>
          </a:xfrm>
          <a:prstGeom prst="rect">
            <a:avLst/>
          </a:prstGeom>
        </p:spPr>
      </p:pic>
      <p:sp>
        <p:nvSpPr>
          <p:cNvPr id="18" name="標題 1">
            <a:extLst>
              <a:ext uri="{FF2B5EF4-FFF2-40B4-BE49-F238E27FC236}">
                <a16:creationId xmlns:a16="http://schemas.microsoft.com/office/drawing/2014/main" id="{8E9378C0-1416-4AF2-8FC8-6B1D0688EC89}"/>
              </a:ext>
            </a:extLst>
          </p:cNvPr>
          <p:cNvSpPr txBox="1">
            <a:spLocks/>
          </p:cNvSpPr>
          <p:nvPr/>
        </p:nvSpPr>
        <p:spPr>
          <a:xfrm>
            <a:off x="219741" y="470032"/>
            <a:ext cx="6618051" cy="18855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9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474226" y="5595782"/>
            <a:ext cx="2104457" cy="948925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嘉義縣</a:t>
            </a:r>
            <a:b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教育網路中心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EC9EDDBE-9917-47E9-A416-09BB37535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618" y="3122302"/>
            <a:ext cx="9144000" cy="188554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TW" sz="4400" b="1" dirty="0">
                <a:latin typeface="微軟正黑體" panose="020B0604030504040204" pitchFamily="34" charset="-120"/>
              </a:rPr>
              <a:t>109</a:t>
            </a:r>
            <a:r>
              <a:rPr lang="zh-TW" altLang="en-US" sz="4400" b="1" dirty="0">
                <a:latin typeface="微軟正黑體" panose="020B0604030504040204" pitchFamily="34" charset="-120"/>
              </a:rPr>
              <a:t>學年度第一學期</a:t>
            </a:r>
            <a:br>
              <a:rPr lang="en-US" altLang="zh-TW" sz="4400" b="1" dirty="0">
                <a:latin typeface="微軟正黑體" panose="020B0604030504040204" pitchFamily="34" charset="-120"/>
              </a:rPr>
            </a:br>
            <a:r>
              <a:rPr lang="zh-TW" altLang="en-US" sz="4400" b="1" dirty="0">
                <a:latin typeface="微軟正黑體" panose="020B0604030504040204" pitchFamily="34" charset="-120"/>
              </a:rPr>
              <a:t>期初資訊網管工作研討會</a:t>
            </a:r>
            <a:br>
              <a:rPr lang="en-US" altLang="zh-TW" sz="4400" b="1" dirty="0">
                <a:latin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</a:rPr>
              <a:t>工作報告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124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C30460-3CFD-4705-A48E-59B21D6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92" y="629268"/>
            <a:ext cx="7294138" cy="1286160"/>
          </a:xfrm>
        </p:spPr>
        <p:txBody>
          <a:bodyPr anchor="b">
            <a:normAutofit/>
          </a:bodyPr>
          <a:lstStyle/>
          <a:p>
            <a:r>
              <a:rPr lang="zh-TW" altLang="en-US" sz="4100" dirty="0"/>
              <a:t>資訊資源集中與單一簽入服務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CF8A92-B2F6-43BF-87D9-3D78C73AA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386" y="2115118"/>
            <a:ext cx="7166343" cy="4434538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資訊資源向上集中實施範圍：</a:t>
            </a:r>
            <a:endParaRPr lang="en-US" altLang="zh-TW" sz="2400" dirty="0"/>
          </a:p>
          <a:p>
            <a:pPr lvl="1"/>
            <a:r>
              <a:rPr lang="zh-TW" altLang="en-US" dirty="0"/>
              <a:t>各校學校網站</a:t>
            </a:r>
            <a:endParaRPr lang="en-US" altLang="zh-TW" dirty="0"/>
          </a:p>
          <a:p>
            <a:pPr lvl="1"/>
            <a:r>
              <a:rPr lang="en-US" altLang="zh-TW" dirty="0"/>
              <a:t>DNS(</a:t>
            </a:r>
            <a:r>
              <a:rPr lang="zh-TW" altLang="en-US" dirty="0"/>
              <a:t>網域名稱服務系統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校務</a:t>
            </a:r>
            <a:r>
              <a:rPr lang="en-US" altLang="zh-TW" dirty="0"/>
              <a:t>(</a:t>
            </a:r>
            <a:r>
              <a:rPr lang="zh-TW" altLang="en-US" dirty="0"/>
              <a:t>學籍</a:t>
            </a:r>
            <a:r>
              <a:rPr lang="en-US" altLang="zh-TW" dirty="0"/>
              <a:t>)</a:t>
            </a:r>
            <a:r>
              <a:rPr lang="zh-TW" altLang="en-US" dirty="0"/>
              <a:t>系統</a:t>
            </a:r>
            <a:endParaRPr lang="en-US" altLang="zh-TW" dirty="0"/>
          </a:p>
          <a:p>
            <a:pPr lvl="1"/>
            <a:r>
              <a:rPr lang="zh-TW" altLang="en-US" dirty="0"/>
              <a:t>電子郵件系統</a:t>
            </a:r>
            <a:r>
              <a:rPr lang="en-US" altLang="zh-TW" dirty="0"/>
              <a:t>(</a:t>
            </a:r>
            <a:r>
              <a:rPr lang="zh-TW" altLang="en-US" dirty="0"/>
              <a:t>公務信箱</a:t>
            </a:r>
            <a:r>
              <a:rPr lang="en-US" altLang="zh-TW" dirty="0"/>
              <a:t>)</a:t>
            </a:r>
          </a:p>
          <a:p>
            <a:r>
              <a:rPr lang="zh-TW" altLang="en-US" sz="2400" dirty="0"/>
              <a:t>單一簽入</a:t>
            </a:r>
            <a:r>
              <a:rPr lang="en-US" altLang="zh-TW" sz="2400" dirty="0"/>
              <a:t>(OpenID)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pPr lvl="1"/>
            <a:r>
              <a:rPr lang="zh-TW" altLang="en-US" dirty="0"/>
              <a:t>教育雲</a:t>
            </a:r>
            <a:r>
              <a:rPr lang="en-US" altLang="zh-TW" dirty="0"/>
              <a:t>—</a:t>
            </a:r>
            <a:r>
              <a:rPr lang="zh-TW" altLang="en-US" dirty="0"/>
              <a:t>因材網、均一平台、</a:t>
            </a:r>
            <a:r>
              <a:rPr lang="en-US" altLang="zh-TW" dirty="0" err="1"/>
              <a:t>PaGamO</a:t>
            </a:r>
            <a:r>
              <a:rPr lang="zh-TW" altLang="en-US" dirty="0"/>
              <a:t>、</a:t>
            </a:r>
            <a:r>
              <a:rPr lang="en-US" altLang="zh-TW" dirty="0" err="1"/>
              <a:t>Egame</a:t>
            </a:r>
            <a:r>
              <a:rPr lang="en-US" altLang="zh-TW" dirty="0"/>
              <a:t>(</a:t>
            </a:r>
            <a:r>
              <a:rPr lang="zh-TW" altLang="en-US" dirty="0"/>
              <a:t>打寇島</a:t>
            </a:r>
            <a:r>
              <a:rPr lang="en-US" altLang="zh-TW" dirty="0"/>
              <a:t>)….</a:t>
            </a:r>
          </a:p>
          <a:p>
            <a:pPr lvl="1"/>
            <a:r>
              <a:rPr lang="zh-TW" altLang="en-US" dirty="0"/>
              <a:t>公有雲</a:t>
            </a:r>
            <a:r>
              <a:rPr lang="en-US" altLang="zh-TW" dirty="0"/>
              <a:t>—Microsoft</a:t>
            </a:r>
            <a:r>
              <a:rPr lang="zh-TW" altLang="en-US" dirty="0"/>
              <a:t> </a:t>
            </a:r>
            <a:r>
              <a:rPr lang="en-US" altLang="zh-TW" dirty="0"/>
              <a:t>Office365/Teams</a:t>
            </a:r>
            <a:r>
              <a:rPr lang="zh-TW" altLang="en-US" dirty="0"/>
              <a:t>、</a:t>
            </a:r>
            <a:r>
              <a:rPr lang="en-US" altLang="zh-TW" dirty="0"/>
              <a:t>Google G-Suite…..</a:t>
            </a:r>
          </a:p>
          <a:p>
            <a:pPr lvl="1"/>
            <a:r>
              <a:rPr lang="zh-TW" altLang="en-US" dirty="0"/>
              <a:t>校園無線網路</a:t>
            </a:r>
            <a:r>
              <a:rPr lang="en-US" altLang="zh-TW" dirty="0"/>
              <a:t>—</a:t>
            </a:r>
            <a:r>
              <a:rPr lang="en-US" altLang="zh-TW" dirty="0" err="1"/>
              <a:t>TANetRoaming</a:t>
            </a:r>
            <a:r>
              <a:rPr lang="zh-TW" altLang="en-US" dirty="0"/>
              <a:t>、</a:t>
            </a:r>
            <a:r>
              <a:rPr lang="en-US" altLang="zh-TW" dirty="0" err="1"/>
              <a:t>eduroam</a:t>
            </a:r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D9C5E-7670-422F-B815-32645EB9D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4732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4D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AC1EBDA5-A0F7-497E-A6B6-68815EAE9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1690688"/>
            <a:ext cx="2425700" cy="4445000"/>
          </a:xfrm>
        </p:spPr>
      </p:pic>
      <p:pic>
        <p:nvPicPr>
          <p:cNvPr id="9" name="圖片 8" descr="一張含有 螢幕擷取畫面 的圖片&#10;&#10;自動產生的描述">
            <a:extLst>
              <a:ext uri="{FF2B5EF4-FFF2-40B4-BE49-F238E27FC236}">
                <a16:creationId xmlns:a16="http://schemas.microsoft.com/office/drawing/2014/main" id="{B4403983-863A-472D-A408-A93D97979B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100" y="1690688"/>
            <a:ext cx="2425700" cy="4445000"/>
          </a:xfrm>
          <a:prstGeom prst="rect">
            <a:avLst/>
          </a:prstGeom>
        </p:spPr>
      </p:pic>
      <p:pic>
        <p:nvPicPr>
          <p:cNvPr id="11" name="圖片 10" descr="一張含有 螢幕擷取畫面 的圖片&#10;&#10;自動產生的描述">
            <a:extLst>
              <a:ext uri="{FF2B5EF4-FFF2-40B4-BE49-F238E27FC236}">
                <a16:creationId xmlns:a16="http://schemas.microsoft.com/office/drawing/2014/main" id="{0369F04C-C9EB-4CE1-8E03-5D6C741548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2425700" cy="4445000"/>
          </a:xfrm>
          <a:prstGeom prst="rect">
            <a:avLst/>
          </a:prstGeom>
        </p:spPr>
      </p:pic>
      <p:pic>
        <p:nvPicPr>
          <p:cNvPr id="13" name="圖片 12" descr="一張含有 螢幕擷取畫面 的圖片&#10;&#10;自動產生的描述">
            <a:extLst>
              <a:ext uri="{FF2B5EF4-FFF2-40B4-BE49-F238E27FC236}">
                <a16:creationId xmlns:a16="http://schemas.microsoft.com/office/drawing/2014/main" id="{4A609D3B-16B2-4254-94EF-1DD1F7D67D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200" y="1690688"/>
            <a:ext cx="2425700" cy="4445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C06C9CD-9E76-4FF5-A208-3F9B0917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5200"/>
              <a:t>iPhone</a:t>
            </a:r>
            <a:r>
              <a:rPr lang="zh-TW" altLang="en-US" sz="5200"/>
              <a:t>登入</a:t>
            </a:r>
            <a:r>
              <a:rPr lang="en-US" altLang="zh-TW" sz="5200"/>
              <a:t>eduroam</a:t>
            </a:r>
          </a:p>
        </p:txBody>
      </p:sp>
    </p:spTree>
    <p:extLst>
      <p:ext uri="{BB962C8B-B14F-4D97-AF65-F5344CB8AC3E}">
        <p14:creationId xmlns:p14="http://schemas.microsoft.com/office/powerpoint/2010/main" val="149656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EAF5C3-62D8-4DD1-BDC5-FE2ABD59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Android</a:t>
            </a:r>
            <a:r>
              <a:rPr lang="zh-TW" altLang="en-US" dirty="0"/>
              <a:t>登入</a:t>
            </a:r>
            <a:br>
              <a:rPr lang="en-US" altLang="zh-TW" dirty="0"/>
            </a:br>
            <a:r>
              <a:rPr lang="en-US" altLang="zh-TW" dirty="0" err="1"/>
              <a:t>eduroam</a:t>
            </a:r>
            <a:endParaRPr lang="zh-TW" altLang="en-US" dirty="0"/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33B4BB50-E642-4351-928A-012D4E54D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24" y="1827941"/>
            <a:ext cx="3238573" cy="1614548"/>
          </a:xfrm>
        </p:spPr>
      </p:pic>
      <p:pic>
        <p:nvPicPr>
          <p:cNvPr id="11" name="圖片 10" descr="一張含有 螢幕擷取畫面 的圖片&#10;&#10;自動產生的描述">
            <a:extLst>
              <a:ext uri="{FF2B5EF4-FFF2-40B4-BE49-F238E27FC236}">
                <a16:creationId xmlns:a16="http://schemas.microsoft.com/office/drawing/2014/main" id="{EC2B81F2-9329-4E42-A483-46AE81B93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6414" y="1755974"/>
            <a:ext cx="3238573" cy="175848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FCA55E7-1B43-4387-B29A-256BC4B2A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3110" y="818707"/>
            <a:ext cx="3785191" cy="5869172"/>
          </a:xfrm>
          <a:prstGeom prst="rect">
            <a:avLst/>
          </a:prstGeom>
        </p:spPr>
      </p:pic>
      <p:pic>
        <p:nvPicPr>
          <p:cNvPr id="16" name="圖形 15" descr="箭號: 逆時針曲線">
            <a:extLst>
              <a:ext uri="{FF2B5EF4-FFF2-40B4-BE49-F238E27FC236}">
                <a16:creationId xmlns:a16="http://schemas.microsoft.com/office/drawing/2014/main" id="{793E04A7-39C7-4B6C-A2D4-1A28C9433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689701">
            <a:off x="8418725" y="3642067"/>
            <a:ext cx="1387992" cy="1387992"/>
          </a:xfrm>
          <a:prstGeom prst="rect">
            <a:avLst/>
          </a:prstGeom>
        </p:spPr>
      </p:pic>
      <p:pic>
        <p:nvPicPr>
          <p:cNvPr id="17" name="圖形 16" descr="箭號: 逆時針曲線">
            <a:extLst>
              <a:ext uri="{FF2B5EF4-FFF2-40B4-BE49-F238E27FC236}">
                <a16:creationId xmlns:a16="http://schemas.microsoft.com/office/drawing/2014/main" id="{5D0FFA16-8BAC-4232-817E-A53E6D590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03195">
            <a:off x="1937277" y="3547563"/>
            <a:ext cx="1316756" cy="12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7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DF21C4A-AADA-466E-BBA3-EC340B5B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</a:rPr>
              <a:t>網路教學應用推動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0CFFEE7-6561-4C88-BCF2-FD8E9D757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" r="2231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AD6ACD-9E58-4D91-B38A-7DEB6EE94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098" y="2341311"/>
            <a:ext cx="4317357" cy="393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zh-TW" altLang="en-US" dirty="0"/>
              <a:t>由高雄市資教中心主辦之</a:t>
            </a:r>
            <a:r>
              <a:rPr lang="en-US" altLang="zh-TW" dirty="0"/>
              <a:t>109</a:t>
            </a:r>
            <a:r>
              <a:rPr lang="zh-TW" altLang="en-US" dirty="0"/>
              <a:t>年度</a:t>
            </a:r>
            <a:r>
              <a:rPr lang="en-US" altLang="zh-TW" dirty="0"/>
              <a:t>E-Game</a:t>
            </a:r>
            <a:r>
              <a:rPr lang="zh-TW" altLang="en-US" dirty="0"/>
              <a:t>網路競賽將於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6</a:t>
            </a:r>
            <a:r>
              <a:rPr lang="zh-TW" altLang="en-US" dirty="0"/>
              <a:t>日起至</a:t>
            </a:r>
            <a:r>
              <a:rPr lang="en-US" altLang="zh-TW" dirty="0"/>
              <a:t>11</a:t>
            </a:r>
            <a:r>
              <a:rPr lang="zh-TW" altLang="en-US" dirty="0"/>
              <a:t>月</a:t>
            </a:r>
            <a:r>
              <a:rPr lang="en-US" altLang="zh-TW" dirty="0"/>
              <a:t>30</a:t>
            </a:r>
            <a:r>
              <a:rPr lang="zh-TW" altLang="en-US" dirty="0"/>
              <a:t>日止進行，歡迎各校學生以教育雲帳號登入</a:t>
            </a:r>
            <a:r>
              <a:rPr lang="en-US" altLang="zh-TW" dirty="0">
                <a:hlinkClick r:id="rId3"/>
              </a:rPr>
              <a:t>https://egame.kh.edu.tw</a:t>
            </a:r>
            <a:r>
              <a:rPr lang="zh-TW" altLang="en-US" dirty="0"/>
              <a:t>參加挑戰！</a:t>
            </a:r>
          </a:p>
        </p:txBody>
      </p:sp>
    </p:spTree>
    <p:extLst>
      <p:ext uri="{BB962C8B-B14F-4D97-AF65-F5344CB8AC3E}">
        <p14:creationId xmlns:p14="http://schemas.microsoft.com/office/powerpoint/2010/main" val="252199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D35E7BE-F98B-488C-B4EB-0B718505E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67" y="446567"/>
            <a:ext cx="6333208" cy="632256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C000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6875" y="2428028"/>
            <a:ext cx="4230521" cy="44299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zh-TW" altLang="en-US" sz="4800" dirty="0">
                <a:solidFill>
                  <a:srgbClr val="FFC000"/>
                </a:solidFill>
              </a:rPr>
              <a:t>創新教育</a:t>
            </a:r>
            <a:br>
              <a:rPr lang="en-US" altLang="zh-TW" sz="4800" dirty="0">
                <a:solidFill>
                  <a:srgbClr val="FFC000"/>
                </a:solidFill>
              </a:rPr>
            </a:br>
            <a:r>
              <a:rPr lang="zh-TW" altLang="en-US" sz="4800" dirty="0">
                <a:solidFill>
                  <a:srgbClr val="FFC000"/>
                </a:solidFill>
              </a:rPr>
              <a:t>數位翻轉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7023839-65DA-4018-AFF3-E639EDDE7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8278" y="4709205"/>
            <a:ext cx="2633722" cy="2148795"/>
          </a:xfrm>
          <a:prstGeom prst="rect">
            <a:avLst/>
          </a:prstGeom>
        </p:spPr>
      </p:pic>
      <p:pic>
        <p:nvPicPr>
          <p:cNvPr id="18" name="Picture 2" descr="http://cdn4.coloringcrew.com/coloring-book/coloring/netbook.png">
            <a:extLst>
              <a:ext uri="{FF2B5EF4-FFF2-40B4-BE49-F238E27FC236}">
                <a16:creationId xmlns:a16="http://schemas.microsoft.com/office/drawing/2014/main" id="{5F7DE660-A231-489C-9DAB-442FF9507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45723" y="5341804"/>
            <a:ext cx="1500390" cy="13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87ABD7B-618A-4FB7-8827-B5FC952F4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073" y="172378"/>
            <a:ext cx="1722414" cy="11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9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A012B010-9888-4655-9DA9-857D032D89C1}"/>
              </a:ext>
            </a:extLst>
          </p:cNvPr>
          <p:cNvGrpSpPr/>
          <p:nvPr/>
        </p:nvGrpSpPr>
        <p:grpSpPr>
          <a:xfrm>
            <a:off x="345408" y="309727"/>
            <a:ext cx="4674232" cy="3119273"/>
            <a:chOff x="1193760" y="149990"/>
            <a:chExt cx="4674232" cy="3119273"/>
          </a:xfrm>
        </p:grpSpPr>
        <p:sp>
          <p:nvSpPr>
            <p:cNvPr id="4" name="手繪多邊形: 圖案 3">
              <a:extLst>
                <a:ext uri="{FF2B5EF4-FFF2-40B4-BE49-F238E27FC236}">
                  <a16:creationId xmlns:a16="http://schemas.microsoft.com/office/drawing/2014/main" id="{B5194275-AED5-4CA4-B486-D84E2CFF3B56}"/>
                </a:ext>
              </a:extLst>
            </p:cNvPr>
            <p:cNvSpPr/>
            <p:nvPr/>
          </p:nvSpPr>
          <p:spPr>
            <a:xfrm>
              <a:off x="1193760" y="149990"/>
              <a:ext cx="4673058" cy="795873"/>
            </a:xfrm>
            <a:custGeom>
              <a:avLst/>
              <a:gdLst>
                <a:gd name="connsiteX0" fmla="*/ 0 w 4673058"/>
                <a:gd name="connsiteY0" fmla="*/ 0 h 795873"/>
                <a:gd name="connsiteX1" fmla="*/ 677593 w 4673058"/>
                <a:gd name="connsiteY1" fmla="*/ 0 h 795873"/>
                <a:gd name="connsiteX2" fmla="*/ 1308456 w 4673058"/>
                <a:gd name="connsiteY2" fmla="*/ 0 h 795873"/>
                <a:gd name="connsiteX3" fmla="*/ 1892588 w 4673058"/>
                <a:gd name="connsiteY3" fmla="*/ 0 h 795873"/>
                <a:gd name="connsiteX4" fmla="*/ 2429990 w 4673058"/>
                <a:gd name="connsiteY4" fmla="*/ 0 h 795873"/>
                <a:gd name="connsiteX5" fmla="*/ 3014122 w 4673058"/>
                <a:gd name="connsiteY5" fmla="*/ 0 h 795873"/>
                <a:gd name="connsiteX6" fmla="*/ 3598255 w 4673058"/>
                <a:gd name="connsiteY6" fmla="*/ 0 h 795873"/>
                <a:gd name="connsiteX7" fmla="*/ 4042195 w 4673058"/>
                <a:gd name="connsiteY7" fmla="*/ 0 h 795873"/>
                <a:gd name="connsiteX8" fmla="*/ 4673058 w 4673058"/>
                <a:gd name="connsiteY8" fmla="*/ 0 h 795873"/>
                <a:gd name="connsiteX9" fmla="*/ 4673058 w 4673058"/>
                <a:gd name="connsiteY9" fmla="*/ 389978 h 795873"/>
                <a:gd name="connsiteX10" fmla="*/ 4673058 w 4673058"/>
                <a:gd name="connsiteY10" fmla="*/ 795873 h 795873"/>
                <a:gd name="connsiteX11" fmla="*/ 4042195 w 4673058"/>
                <a:gd name="connsiteY11" fmla="*/ 795873 h 795873"/>
                <a:gd name="connsiteX12" fmla="*/ 3411332 w 4673058"/>
                <a:gd name="connsiteY12" fmla="*/ 795873 h 795873"/>
                <a:gd name="connsiteX13" fmla="*/ 2920661 w 4673058"/>
                <a:gd name="connsiteY13" fmla="*/ 795873 h 795873"/>
                <a:gd name="connsiteX14" fmla="*/ 2243068 w 4673058"/>
                <a:gd name="connsiteY14" fmla="*/ 795873 h 795873"/>
                <a:gd name="connsiteX15" fmla="*/ 1658936 w 4673058"/>
                <a:gd name="connsiteY15" fmla="*/ 795873 h 795873"/>
                <a:gd name="connsiteX16" fmla="*/ 1074803 w 4673058"/>
                <a:gd name="connsiteY16" fmla="*/ 795873 h 795873"/>
                <a:gd name="connsiteX17" fmla="*/ 630863 w 4673058"/>
                <a:gd name="connsiteY17" fmla="*/ 795873 h 795873"/>
                <a:gd name="connsiteX18" fmla="*/ 0 w 4673058"/>
                <a:gd name="connsiteY18" fmla="*/ 795873 h 795873"/>
                <a:gd name="connsiteX19" fmla="*/ 0 w 4673058"/>
                <a:gd name="connsiteY19" fmla="*/ 421813 h 795873"/>
                <a:gd name="connsiteX20" fmla="*/ 0 w 4673058"/>
                <a:gd name="connsiteY20" fmla="*/ 0 h 7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73058" h="795873" fill="none" extrusionOk="0">
                  <a:moveTo>
                    <a:pt x="0" y="0"/>
                  </a:moveTo>
                  <a:cubicBezTo>
                    <a:pt x="292983" y="-32154"/>
                    <a:pt x="435268" y="79094"/>
                    <a:pt x="677593" y="0"/>
                  </a:cubicBezTo>
                  <a:cubicBezTo>
                    <a:pt x="919918" y="-79094"/>
                    <a:pt x="1070872" y="74403"/>
                    <a:pt x="1308456" y="0"/>
                  </a:cubicBezTo>
                  <a:cubicBezTo>
                    <a:pt x="1546040" y="-74403"/>
                    <a:pt x="1758435" y="28291"/>
                    <a:pt x="1892588" y="0"/>
                  </a:cubicBezTo>
                  <a:cubicBezTo>
                    <a:pt x="2026741" y="-28291"/>
                    <a:pt x="2189646" y="25223"/>
                    <a:pt x="2429990" y="0"/>
                  </a:cubicBezTo>
                  <a:cubicBezTo>
                    <a:pt x="2670334" y="-25223"/>
                    <a:pt x="2728378" y="53258"/>
                    <a:pt x="3014122" y="0"/>
                  </a:cubicBezTo>
                  <a:cubicBezTo>
                    <a:pt x="3299866" y="-53258"/>
                    <a:pt x="3388021" y="52661"/>
                    <a:pt x="3598255" y="0"/>
                  </a:cubicBezTo>
                  <a:cubicBezTo>
                    <a:pt x="3808489" y="-52661"/>
                    <a:pt x="3866170" y="2204"/>
                    <a:pt x="4042195" y="0"/>
                  </a:cubicBezTo>
                  <a:cubicBezTo>
                    <a:pt x="4218220" y="-2204"/>
                    <a:pt x="4505996" y="71599"/>
                    <a:pt x="4673058" y="0"/>
                  </a:cubicBezTo>
                  <a:cubicBezTo>
                    <a:pt x="4697462" y="179423"/>
                    <a:pt x="4647354" y="215740"/>
                    <a:pt x="4673058" y="389978"/>
                  </a:cubicBezTo>
                  <a:cubicBezTo>
                    <a:pt x="4698762" y="564216"/>
                    <a:pt x="4663709" y="680876"/>
                    <a:pt x="4673058" y="795873"/>
                  </a:cubicBezTo>
                  <a:cubicBezTo>
                    <a:pt x="4466418" y="816239"/>
                    <a:pt x="4303572" y="747968"/>
                    <a:pt x="4042195" y="795873"/>
                  </a:cubicBezTo>
                  <a:cubicBezTo>
                    <a:pt x="3780818" y="843778"/>
                    <a:pt x="3715032" y="739001"/>
                    <a:pt x="3411332" y="795873"/>
                  </a:cubicBezTo>
                  <a:cubicBezTo>
                    <a:pt x="3107632" y="852745"/>
                    <a:pt x="3127027" y="744948"/>
                    <a:pt x="2920661" y="795873"/>
                  </a:cubicBezTo>
                  <a:cubicBezTo>
                    <a:pt x="2714295" y="846798"/>
                    <a:pt x="2519940" y="716787"/>
                    <a:pt x="2243068" y="795873"/>
                  </a:cubicBezTo>
                  <a:cubicBezTo>
                    <a:pt x="1966196" y="874959"/>
                    <a:pt x="1815314" y="765029"/>
                    <a:pt x="1658936" y="795873"/>
                  </a:cubicBezTo>
                  <a:cubicBezTo>
                    <a:pt x="1502558" y="826717"/>
                    <a:pt x="1298859" y="733407"/>
                    <a:pt x="1074803" y="795873"/>
                  </a:cubicBezTo>
                  <a:cubicBezTo>
                    <a:pt x="850747" y="858339"/>
                    <a:pt x="726278" y="760022"/>
                    <a:pt x="630863" y="795873"/>
                  </a:cubicBezTo>
                  <a:cubicBezTo>
                    <a:pt x="535448" y="831724"/>
                    <a:pt x="157918" y="745628"/>
                    <a:pt x="0" y="795873"/>
                  </a:cubicBezTo>
                  <a:cubicBezTo>
                    <a:pt x="-27250" y="682624"/>
                    <a:pt x="31225" y="568080"/>
                    <a:pt x="0" y="421813"/>
                  </a:cubicBezTo>
                  <a:cubicBezTo>
                    <a:pt x="-31225" y="275546"/>
                    <a:pt x="10263" y="195855"/>
                    <a:pt x="0" y="0"/>
                  </a:cubicBezTo>
                  <a:close/>
                </a:path>
                <a:path w="4673058" h="795873" stroke="0" extrusionOk="0">
                  <a:moveTo>
                    <a:pt x="0" y="0"/>
                  </a:moveTo>
                  <a:cubicBezTo>
                    <a:pt x="274333" y="-45802"/>
                    <a:pt x="443924" y="7649"/>
                    <a:pt x="584132" y="0"/>
                  </a:cubicBezTo>
                  <a:cubicBezTo>
                    <a:pt x="724340" y="-7649"/>
                    <a:pt x="872257" y="59162"/>
                    <a:pt x="1121534" y="0"/>
                  </a:cubicBezTo>
                  <a:cubicBezTo>
                    <a:pt x="1370811" y="-59162"/>
                    <a:pt x="1524558" y="27178"/>
                    <a:pt x="1705666" y="0"/>
                  </a:cubicBezTo>
                  <a:cubicBezTo>
                    <a:pt x="1886774" y="-27178"/>
                    <a:pt x="2116406" y="8876"/>
                    <a:pt x="2383260" y="0"/>
                  </a:cubicBezTo>
                  <a:cubicBezTo>
                    <a:pt x="2650114" y="-8876"/>
                    <a:pt x="2630485" y="26082"/>
                    <a:pt x="2873931" y="0"/>
                  </a:cubicBezTo>
                  <a:cubicBezTo>
                    <a:pt x="3117377" y="-26082"/>
                    <a:pt x="3252710" y="67876"/>
                    <a:pt x="3458063" y="0"/>
                  </a:cubicBezTo>
                  <a:cubicBezTo>
                    <a:pt x="3663416" y="-67876"/>
                    <a:pt x="3682070" y="18663"/>
                    <a:pt x="3902003" y="0"/>
                  </a:cubicBezTo>
                  <a:cubicBezTo>
                    <a:pt x="4121936" y="-18663"/>
                    <a:pt x="4300551" y="15382"/>
                    <a:pt x="4673058" y="0"/>
                  </a:cubicBezTo>
                  <a:cubicBezTo>
                    <a:pt x="4687739" y="108194"/>
                    <a:pt x="4641259" y="320789"/>
                    <a:pt x="4673058" y="405895"/>
                  </a:cubicBezTo>
                  <a:cubicBezTo>
                    <a:pt x="4704857" y="491001"/>
                    <a:pt x="4648878" y="706618"/>
                    <a:pt x="4673058" y="795873"/>
                  </a:cubicBezTo>
                  <a:cubicBezTo>
                    <a:pt x="4530258" y="817523"/>
                    <a:pt x="4324538" y="786307"/>
                    <a:pt x="4042195" y="795873"/>
                  </a:cubicBezTo>
                  <a:cubicBezTo>
                    <a:pt x="3759852" y="805439"/>
                    <a:pt x="3617232" y="723310"/>
                    <a:pt x="3411332" y="795873"/>
                  </a:cubicBezTo>
                  <a:cubicBezTo>
                    <a:pt x="3205432" y="868436"/>
                    <a:pt x="3017207" y="763808"/>
                    <a:pt x="2873931" y="795873"/>
                  </a:cubicBezTo>
                  <a:cubicBezTo>
                    <a:pt x="2730655" y="827938"/>
                    <a:pt x="2591630" y="761613"/>
                    <a:pt x="2383260" y="795873"/>
                  </a:cubicBezTo>
                  <a:cubicBezTo>
                    <a:pt x="2174890" y="830133"/>
                    <a:pt x="1947743" y="758400"/>
                    <a:pt x="1752397" y="795873"/>
                  </a:cubicBezTo>
                  <a:cubicBezTo>
                    <a:pt x="1557051" y="833346"/>
                    <a:pt x="1306660" y="793007"/>
                    <a:pt x="1121534" y="795873"/>
                  </a:cubicBezTo>
                  <a:cubicBezTo>
                    <a:pt x="936408" y="798739"/>
                    <a:pt x="817417" y="769248"/>
                    <a:pt x="630863" y="795873"/>
                  </a:cubicBezTo>
                  <a:cubicBezTo>
                    <a:pt x="444309" y="822498"/>
                    <a:pt x="313221" y="746344"/>
                    <a:pt x="0" y="795873"/>
                  </a:cubicBezTo>
                  <a:cubicBezTo>
                    <a:pt x="-12333" y="640535"/>
                    <a:pt x="13069" y="533843"/>
                    <a:pt x="0" y="397937"/>
                  </a:cubicBezTo>
                  <a:cubicBezTo>
                    <a:pt x="-13069" y="262031"/>
                    <a:pt x="4007" y="176862"/>
                    <a:pt x="0" y="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extLst>
                <a:ext uri="{C807C97D-BFC1-408E-A445-0C87EB9F89A2}">
                  <ask:lineSketchStyleProps xmlns:ask="http://schemas.microsoft.com/office/drawing/2018/sketchyshapes" sd="228202170">
                    <a:custGeom>
                      <a:avLst/>
                      <a:gdLst>
                        <a:gd name="connsiteX0" fmla="*/ 0 w 2671660"/>
                        <a:gd name="connsiteY0" fmla="*/ 0 h 835200"/>
                        <a:gd name="connsiteX1" fmla="*/ 2671660 w 2671660"/>
                        <a:gd name="connsiteY1" fmla="*/ 0 h 835200"/>
                        <a:gd name="connsiteX2" fmla="*/ 2671660 w 2671660"/>
                        <a:gd name="connsiteY2" fmla="*/ 835200 h 835200"/>
                        <a:gd name="connsiteX3" fmla="*/ 0 w 2671660"/>
                        <a:gd name="connsiteY3" fmla="*/ 835200 h 835200"/>
                        <a:gd name="connsiteX4" fmla="*/ 0 w 2671660"/>
                        <a:gd name="connsiteY4" fmla="*/ 0 h 835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71660" h="835200">
                          <a:moveTo>
                            <a:pt x="0" y="0"/>
                          </a:moveTo>
                          <a:lnTo>
                            <a:pt x="2671660" y="0"/>
                          </a:lnTo>
                          <a:lnTo>
                            <a:pt x="2671660" y="835200"/>
                          </a:lnTo>
                          <a:lnTo>
                            <a:pt x="0" y="8352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17856" rIns="206248" bIns="11785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900" dirty="0"/>
                <a:t>基礎設施</a:t>
              </a:r>
              <a:endParaRPr lang="en-US" sz="2900" kern="1200" dirty="0"/>
            </a:p>
          </p:txBody>
        </p:sp>
        <p:sp>
          <p:nvSpPr>
            <p:cNvPr id="5" name="手繪多邊形: 圖案 4">
              <a:extLst>
                <a:ext uri="{FF2B5EF4-FFF2-40B4-BE49-F238E27FC236}">
                  <a16:creationId xmlns:a16="http://schemas.microsoft.com/office/drawing/2014/main" id="{11E8F743-B7BF-469C-95C8-111BDC426494}"/>
                </a:ext>
              </a:extLst>
            </p:cNvPr>
            <p:cNvSpPr/>
            <p:nvPr/>
          </p:nvSpPr>
          <p:spPr>
            <a:xfrm>
              <a:off x="1194934" y="1029122"/>
              <a:ext cx="4673058" cy="2240141"/>
            </a:xfrm>
            <a:custGeom>
              <a:avLst/>
              <a:gdLst>
                <a:gd name="connsiteX0" fmla="*/ 0 w 2671660"/>
                <a:gd name="connsiteY0" fmla="*/ 0 h 2350835"/>
                <a:gd name="connsiteX1" fmla="*/ 2671660 w 2671660"/>
                <a:gd name="connsiteY1" fmla="*/ 0 h 2350835"/>
                <a:gd name="connsiteX2" fmla="*/ 2671660 w 2671660"/>
                <a:gd name="connsiteY2" fmla="*/ 2350835 h 2350835"/>
                <a:gd name="connsiteX3" fmla="*/ 0 w 2671660"/>
                <a:gd name="connsiteY3" fmla="*/ 2350835 h 2350835"/>
                <a:gd name="connsiteX4" fmla="*/ 0 w 2671660"/>
                <a:gd name="connsiteY4" fmla="*/ 0 h 235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660" h="2350835">
                  <a:moveTo>
                    <a:pt x="0" y="0"/>
                  </a:moveTo>
                  <a:lnTo>
                    <a:pt x="2671660" y="0"/>
                  </a:lnTo>
                  <a:lnTo>
                    <a:pt x="2671660" y="2350835"/>
                  </a:lnTo>
                  <a:lnTo>
                    <a:pt x="0" y="235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DAF">
                <a:alpha val="90000"/>
              </a:srgbClr>
            </a:solidFill>
            <a:ln>
              <a:extLst>
                <a:ext uri="{C807C97D-BFC1-408E-A445-0C87EB9F89A2}">
                  <ask:lineSketchStyleProps xmlns:ask="http://schemas.microsoft.com/office/drawing/2018/sketchyshapes" sd="3731752820">
                    <a:custGeom>
                      <a:avLst/>
                      <a:gdLst>
                        <a:gd name="connsiteX0" fmla="*/ 0 w 4673058"/>
                        <a:gd name="connsiteY0" fmla="*/ 0 h 2240141"/>
                        <a:gd name="connsiteX1" fmla="*/ 630863 w 4673058"/>
                        <a:gd name="connsiteY1" fmla="*/ 0 h 2240141"/>
                        <a:gd name="connsiteX2" fmla="*/ 1121534 w 4673058"/>
                        <a:gd name="connsiteY2" fmla="*/ 0 h 2240141"/>
                        <a:gd name="connsiteX3" fmla="*/ 1612205 w 4673058"/>
                        <a:gd name="connsiteY3" fmla="*/ 0 h 2240141"/>
                        <a:gd name="connsiteX4" fmla="*/ 2056146 w 4673058"/>
                        <a:gd name="connsiteY4" fmla="*/ 0 h 2240141"/>
                        <a:gd name="connsiteX5" fmla="*/ 2640278 w 4673058"/>
                        <a:gd name="connsiteY5" fmla="*/ 0 h 2240141"/>
                        <a:gd name="connsiteX6" fmla="*/ 3177679 w 4673058"/>
                        <a:gd name="connsiteY6" fmla="*/ 0 h 2240141"/>
                        <a:gd name="connsiteX7" fmla="*/ 3808542 w 4673058"/>
                        <a:gd name="connsiteY7" fmla="*/ 0 h 2240141"/>
                        <a:gd name="connsiteX8" fmla="*/ 4673058 w 4673058"/>
                        <a:gd name="connsiteY8" fmla="*/ 0 h 2240141"/>
                        <a:gd name="connsiteX9" fmla="*/ 4673058 w 4673058"/>
                        <a:gd name="connsiteY9" fmla="*/ 537634 h 2240141"/>
                        <a:gd name="connsiteX10" fmla="*/ 4673058 w 4673058"/>
                        <a:gd name="connsiteY10" fmla="*/ 1097669 h 2240141"/>
                        <a:gd name="connsiteX11" fmla="*/ 4673058 w 4673058"/>
                        <a:gd name="connsiteY11" fmla="*/ 1702507 h 2240141"/>
                        <a:gd name="connsiteX12" fmla="*/ 4673058 w 4673058"/>
                        <a:gd name="connsiteY12" fmla="*/ 2240141 h 2240141"/>
                        <a:gd name="connsiteX13" fmla="*/ 4182387 w 4673058"/>
                        <a:gd name="connsiteY13" fmla="*/ 2240141 h 2240141"/>
                        <a:gd name="connsiteX14" fmla="*/ 3598255 w 4673058"/>
                        <a:gd name="connsiteY14" fmla="*/ 2240141 h 2240141"/>
                        <a:gd name="connsiteX15" fmla="*/ 2920661 w 4673058"/>
                        <a:gd name="connsiteY15" fmla="*/ 2240141 h 2240141"/>
                        <a:gd name="connsiteX16" fmla="*/ 2476721 w 4673058"/>
                        <a:gd name="connsiteY16" fmla="*/ 2240141 h 2240141"/>
                        <a:gd name="connsiteX17" fmla="*/ 1799127 w 4673058"/>
                        <a:gd name="connsiteY17" fmla="*/ 2240141 h 2240141"/>
                        <a:gd name="connsiteX18" fmla="*/ 1214995 w 4673058"/>
                        <a:gd name="connsiteY18" fmla="*/ 2240141 h 2240141"/>
                        <a:gd name="connsiteX19" fmla="*/ 677593 w 4673058"/>
                        <a:gd name="connsiteY19" fmla="*/ 2240141 h 2240141"/>
                        <a:gd name="connsiteX20" fmla="*/ 0 w 4673058"/>
                        <a:gd name="connsiteY20" fmla="*/ 2240141 h 2240141"/>
                        <a:gd name="connsiteX21" fmla="*/ 0 w 4673058"/>
                        <a:gd name="connsiteY21" fmla="*/ 1724909 h 2240141"/>
                        <a:gd name="connsiteX22" fmla="*/ 0 w 4673058"/>
                        <a:gd name="connsiteY22" fmla="*/ 1164873 h 2240141"/>
                        <a:gd name="connsiteX23" fmla="*/ 0 w 4673058"/>
                        <a:gd name="connsiteY23" fmla="*/ 560035 h 2240141"/>
                        <a:gd name="connsiteX24" fmla="*/ 0 w 4673058"/>
                        <a:gd name="connsiteY24" fmla="*/ 0 h 2240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4673058" h="2240141" fill="none" extrusionOk="0">
                          <a:moveTo>
                            <a:pt x="0" y="0"/>
                          </a:moveTo>
                          <a:cubicBezTo>
                            <a:pt x="244967" y="-40710"/>
                            <a:pt x="327047" y="1009"/>
                            <a:pt x="630863" y="0"/>
                          </a:cubicBezTo>
                          <a:cubicBezTo>
                            <a:pt x="934679" y="-1009"/>
                            <a:pt x="1010510" y="3790"/>
                            <a:pt x="1121534" y="0"/>
                          </a:cubicBezTo>
                          <a:cubicBezTo>
                            <a:pt x="1232558" y="-3790"/>
                            <a:pt x="1502459" y="30352"/>
                            <a:pt x="1612205" y="0"/>
                          </a:cubicBezTo>
                          <a:cubicBezTo>
                            <a:pt x="1721951" y="-30352"/>
                            <a:pt x="1892377" y="14197"/>
                            <a:pt x="2056146" y="0"/>
                          </a:cubicBezTo>
                          <a:cubicBezTo>
                            <a:pt x="2219915" y="-14197"/>
                            <a:pt x="2469646" y="35095"/>
                            <a:pt x="2640278" y="0"/>
                          </a:cubicBezTo>
                          <a:cubicBezTo>
                            <a:pt x="2810910" y="-35095"/>
                            <a:pt x="2942829" y="39877"/>
                            <a:pt x="3177679" y="0"/>
                          </a:cubicBezTo>
                          <a:cubicBezTo>
                            <a:pt x="3412529" y="-39877"/>
                            <a:pt x="3624753" y="20136"/>
                            <a:pt x="3808542" y="0"/>
                          </a:cubicBezTo>
                          <a:cubicBezTo>
                            <a:pt x="3992331" y="-20136"/>
                            <a:pt x="4328599" y="50629"/>
                            <a:pt x="4673058" y="0"/>
                          </a:cubicBezTo>
                          <a:cubicBezTo>
                            <a:pt x="4699977" y="149374"/>
                            <a:pt x="4652989" y="412470"/>
                            <a:pt x="4673058" y="537634"/>
                          </a:cubicBezTo>
                          <a:cubicBezTo>
                            <a:pt x="4693127" y="662798"/>
                            <a:pt x="4647604" y="876499"/>
                            <a:pt x="4673058" y="1097669"/>
                          </a:cubicBezTo>
                          <a:cubicBezTo>
                            <a:pt x="4698512" y="1318839"/>
                            <a:pt x="4610211" y="1473819"/>
                            <a:pt x="4673058" y="1702507"/>
                          </a:cubicBezTo>
                          <a:cubicBezTo>
                            <a:pt x="4735905" y="1931195"/>
                            <a:pt x="4625994" y="1998751"/>
                            <a:pt x="4673058" y="2240141"/>
                          </a:cubicBezTo>
                          <a:cubicBezTo>
                            <a:pt x="4506716" y="2279401"/>
                            <a:pt x="4294868" y="2199484"/>
                            <a:pt x="4182387" y="2240141"/>
                          </a:cubicBezTo>
                          <a:cubicBezTo>
                            <a:pt x="4069906" y="2280798"/>
                            <a:pt x="3813055" y="2202565"/>
                            <a:pt x="3598255" y="2240141"/>
                          </a:cubicBezTo>
                          <a:cubicBezTo>
                            <a:pt x="3383455" y="2277717"/>
                            <a:pt x="3106626" y="2177052"/>
                            <a:pt x="2920661" y="2240141"/>
                          </a:cubicBezTo>
                          <a:cubicBezTo>
                            <a:pt x="2734696" y="2303230"/>
                            <a:pt x="2691831" y="2227647"/>
                            <a:pt x="2476721" y="2240141"/>
                          </a:cubicBezTo>
                          <a:cubicBezTo>
                            <a:pt x="2261611" y="2252635"/>
                            <a:pt x="2017456" y="2174100"/>
                            <a:pt x="1799127" y="2240141"/>
                          </a:cubicBezTo>
                          <a:cubicBezTo>
                            <a:pt x="1580798" y="2306182"/>
                            <a:pt x="1427536" y="2230975"/>
                            <a:pt x="1214995" y="2240141"/>
                          </a:cubicBezTo>
                          <a:cubicBezTo>
                            <a:pt x="1002454" y="2249307"/>
                            <a:pt x="796728" y="2186159"/>
                            <a:pt x="677593" y="2240141"/>
                          </a:cubicBezTo>
                          <a:cubicBezTo>
                            <a:pt x="558458" y="2294123"/>
                            <a:pt x="198319" y="2162098"/>
                            <a:pt x="0" y="2240141"/>
                          </a:cubicBezTo>
                          <a:cubicBezTo>
                            <a:pt x="-27773" y="2112088"/>
                            <a:pt x="3392" y="1936594"/>
                            <a:pt x="0" y="1724909"/>
                          </a:cubicBezTo>
                          <a:cubicBezTo>
                            <a:pt x="-3392" y="1513224"/>
                            <a:pt x="16490" y="1407721"/>
                            <a:pt x="0" y="1164873"/>
                          </a:cubicBezTo>
                          <a:cubicBezTo>
                            <a:pt x="-16490" y="922025"/>
                            <a:pt x="9568" y="853448"/>
                            <a:pt x="0" y="560035"/>
                          </a:cubicBezTo>
                          <a:cubicBezTo>
                            <a:pt x="-9568" y="266622"/>
                            <a:pt x="43649" y="129827"/>
                            <a:pt x="0" y="0"/>
                          </a:cubicBezTo>
                          <a:close/>
                        </a:path>
                        <a:path w="4673058" h="2240141" stroke="0" extrusionOk="0">
                          <a:moveTo>
                            <a:pt x="0" y="0"/>
                          </a:moveTo>
                          <a:cubicBezTo>
                            <a:pt x="195711" y="-50517"/>
                            <a:pt x="348081" y="23894"/>
                            <a:pt x="537402" y="0"/>
                          </a:cubicBezTo>
                          <a:cubicBezTo>
                            <a:pt x="726723" y="-23894"/>
                            <a:pt x="762089" y="27877"/>
                            <a:pt x="981342" y="0"/>
                          </a:cubicBezTo>
                          <a:cubicBezTo>
                            <a:pt x="1200595" y="-27877"/>
                            <a:pt x="1426511" y="51239"/>
                            <a:pt x="1565474" y="0"/>
                          </a:cubicBezTo>
                          <a:cubicBezTo>
                            <a:pt x="1704437" y="-51239"/>
                            <a:pt x="1884351" y="19813"/>
                            <a:pt x="2009415" y="0"/>
                          </a:cubicBezTo>
                          <a:cubicBezTo>
                            <a:pt x="2134479" y="-19813"/>
                            <a:pt x="2512135" y="37568"/>
                            <a:pt x="2687008" y="0"/>
                          </a:cubicBezTo>
                          <a:cubicBezTo>
                            <a:pt x="2861881" y="-37568"/>
                            <a:pt x="3018139" y="66829"/>
                            <a:pt x="3317871" y="0"/>
                          </a:cubicBezTo>
                          <a:cubicBezTo>
                            <a:pt x="3617603" y="-66829"/>
                            <a:pt x="3626225" y="16294"/>
                            <a:pt x="3761812" y="0"/>
                          </a:cubicBezTo>
                          <a:cubicBezTo>
                            <a:pt x="3897399" y="-16294"/>
                            <a:pt x="4230166" y="44406"/>
                            <a:pt x="4673058" y="0"/>
                          </a:cubicBezTo>
                          <a:cubicBezTo>
                            <a:pt x="4733708" y="228386"/>
                            <a:pt x="4638166" y="446965"/>
                            <a:pt x="4673058" y="582437"/>
                          </a:cubicBezTo>
                          <a:cubicBezTo>
                            <a:pt x="4707950" y="717909"/>
                            <a:pt x="4665888" y="925127"/>
                            <a:pt x="4673058" y="1187275"/>
                          </a:cubicBezTo>
                          <a:cubicBezTo>
                            <a:pt x="4680228" y="1449423"/>
                            <a:pt x="4653724" y="1498659"/>
                            <a:pt x="4673058" y="1680106"/>
                          </a:cubicBezTo>
                          <a:cubicBezTo>
                            <a:pt x="4692392" y="1861553"/>
                            <a:pt x="4661203" y="2094027"/>
                            <a:pt x="4673058" y="2240141"/>
                          </a:cubicBezTo>
                          <a:cubicBezTo>
                            <a:pt x="4498891" y="2277314"/>
                            <a:pt x="4397552" y="2194804"/>
                            <a:pt x="4182387" y="2240141"/>
                          </a:cubicBezTo>
                          <a:cubicBezTo>
                            <a:pt x="3967222" y="2285478"/>
                            <a:pt x="3749221" y="2216976"/>
                            <a:pt x="3551524" y="2240141"/>
                          </a:cubicBezTo>
                          <a:cubicBezTo>
                            <a:pt x="3353827" y="2263306"/>
                            <a:pt x="3133117" y="2199224"/>
                            <a:pt x="2967392" y="2240141"/>
                          </a:cubicBezTo>
                          <a:cubicBezTo>
                            <a:pt x="2801667" y="2281058"/>
                            <a:pt x="2580181" y="2209659"/>
                            <a:pt x="2289798" y="2240141"/>
                          </a:cubicBezTo>
                          <a:cubicBezTo>
                            <a:pt x="1999415" y="2270623"/>
                            <a:pt x="1980042" y="2237434"/>
                            <a:pt x="1799127" y="2240141"/>
                          </a:cubicBezTo>
                          <a:cubicBezTo>
                            <a:pt x="1618212" y="2242848"/>
                            <a:pt x="1548392" y="2202831"/>
                            <a:pt x="1355187" y="2240141"/>
                          </a:cubicBezTo>
                          <a:cubicBezTo>
                            <a:pt x="1161982" y="2277451"/>
                            <a:pt x="887399" y="2192071"/>
                            <a:pt x="677593" y="2240141"/>
                          </a:cubicBezTo>
                          <a:cubicBezTo>
                            <a:pt x="467787" y="2288211"/>
                            <a:pt x="296145" y="2204205"/>
                            <a:pt x="0" y="2240141"/>
                          </a:cubicBezTo>
                          <a:cubicBezTo>
                            <a:pt x="-31778" y="2092415"/>
                            <a:pt x="63087" y="1876875"/>
                            <a:pt x="0" y="1702507"/>
                          </a:cubicBezTo>
                          <a:cubicBezTo>
                            <a:pt x="-63087" y="1528139"/>
                            <a:pt x="49522" y="1367502"/>
                            <a:pt x="0" y="1187275"/>
                          </a:cubicBezTo>
                          <a:cubicBezTo>
                            <a:pt x="-49522" y="1007048"/>
                            <a:pt x="8322" y="827805"/>
                            <a:pt x="0" y="604838"/>
                          </a:cubicBezTo>
                          <a:cubicBezTo>
                            <a:pt x="-8322" y="381871"/>
                            <a:pt x="56076" y="1603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686" tIns="154686" rIns="206248" bIns="232029" numCol="1" spcCol="1270" anchor="t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3600" kern="1200" dirty="0"/>
                <a:t>網路管理</a:t>
              </a:r>
              <a:endParaRPr lang="en-US" altLang="zh-TW" sz="3600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sz="3600" kern="1200" dirty="0"/>
                <a:t>資</a:t>
              </a:r>
              <a:r>
                <a:rPr lang="zh-TW" altLang="en-US" sz="3600" kern="1200" dirty="0"/>
                <a:t>通</a:t>
              </a:r>
              <a:r>
                <a:rPr lang="zh-TW" sz="3600" kern="1200" dirty="0"/>
                <a:t>安</a:t>
              </a:r>
              <a:r>
                <a:rPr lang="zh-TW" altLang="en-US" sz="3600" dirty="0"/>
                <a:t>全</a:t>
              </a:r>
              <a:endParaRPr lang="en-US" sz="3600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sz="3600" kern="1200" dirty="0"/>
                <a:t>資源集中</a:t>
              </a:r>
              <a:endParaRPr lang="en-US" sz="2900" kern="1200" dirty="0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B4F4954F-53A6-48D5-921C-16C179813F8A}"/>
              </a:ext>
            </a:extLst>
          </p:cNvPr>
          <p:cNvGrpSpPr/>
          <p:nvPr/>
        </p:nvGrpSpPr>
        <p:grpSpPr>
          <a:xfrm rot="229885">
            <a:off x="4300643" y="227515"/>
            <a:ext cx="4674232" cy="3119273"/>
            <a:chOff x="1193760" y="149990"/>
            <a:chExt cx="4674232" cy="3119273"/>
          </a:xfrm>
        </p:grpSpPr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14F58189-A093-452F-A24D-C2807F0B0BE9}"/>
                </a:ext>
              </a:extLst>
            </p:cNvPr>
            <p:cNvSpPr/>
            <p:nvPr/>
          </p:nvSpPr>
          <p:spPr>
            <a:xfrm>
              <a:off x="1193760" y="149990"/>
              <a:ext cx="4673058" cy="795873"/>
            </a:xfrm>
            <a:custGeom>
              <a:avLst/>
              <a:gdLst>
                <a:gd name="connsiteX0" fmla="*/ 0 w 4673058"/>
                <a:gd name="connsiteY0" fmla="*/ 0 h 795873"/>
                <a:gd name="connsiteX1" fmla="*/ 677593 w 4673058"/>
                <a:gd name="connsiteY1" fmla="*/ 0 h 795873"/>
                <a:gd name="connsiteX2" fmla="*/ 1308456 w 4673058"/>
                <a:gd name="connsiteY2" fmla="*/ 0 h 795873"/>
                <a:gd name="connsiteX3" fmla="*/ 1892588 w 4673058"/>
                <a:gd name="connsiteY3" fmla="*/ 0 h 795873"/>
                <a:gd name="connsiteX4" fmla="*/ 2429990 w 4673058"/>
                <a:gd name="connsiteY4" fmla="*/ 0 h 795873"/>
                <a:gd name="connsiteX5" fmla="*/ 3014122 w 4673058"/>
                <a:gd name="connsiteY5" fmla="*/ 0 h 795873"/>
                <a:gd name="connsiteX6" fmla="*/ 3598255 w 4673058"/>
                <a:gd name="connsiteY6" fmla="*/ 0 h 795873"/>
                <a:gd name="connsiteX7" fmla="*/ 4042195 w 4673058"/>
                <a:gd name="connsiteY7" fmla="*/ 0 h 795873"/>
                <a:gd name="connsiteX8" fmla="*/ 4673058 w 4673058"/>
                <a:gd name="connsiteY8" fmla="*/ 0 h 795873"/>
                <a:gd name="connsiteX9" fmla="*/ 4673058 w 4673058"/>
                <a:gd name="connsiteY9" fmla="*/ 389978 h 795873"/>
                <a:gd name="connsiteX10" fmla="*/ 4673058 w 4673058"/>
                <a:gd name="connsiteY10" fmla="*/ 795873 h 795873"/>
                <a:gd name="connsiteX11" fmla="*/ 4042195 w 4673058"/>
                <a:gd name="connsiteY11" fmla="*/ 795873 h 795873"/>
                <a:gd name="connsiteX12" fmla="*/ 3411332 w 4673058"/>
                <a:gd name="connsiteY12" fmla="*/ 795873 h 795873"/>
                <a:gd name="connsiteX13" fmla="*/ 2920661 w 4673058"/>
                <a:gd name="connsiteY13" fmla="*/ 795873 h 795873"/>
                <a:gd name="connsiteX14" fmla="*/ 2243068 w 4673058"/>
                <a:gd name="connsiteY14" fmla="*/ 795873 h 795873"/>
                <a:gd name="connsiteX15" fmla="*/ 1658936 w 4673058"/>
                <a:gd name="connsiteY15" fmla="*/ 795873 h 795873"/>
                <a:gd name="connsiteX16" fmla="*/ 1074803 w 4673058"/>
                <a:gd name="connsiteY16" fmla="*/ 795873 h 795873"/>
                <a:gd name="connsiteX17" fmla="*/ 630863 w 4673058"/>
                <a:gd name="connsiteY17" fmla="*/ 795873 h 795873"/>
                <a:gd name="connsiteX18" fmla="*/ 0 w 4673058"/>
                <a:gd name="connsiteY18" fmla="*/ 795873 h 795873"/>
                <a:gd name="connsiteX19" fmla="*/ 0 w 4673058"/>
                <a:gd name="connsiteY19" fmla="*/ 421813 h 795873"/>
                <a:gd name="connsiteX20" fmla="*/ 0 w 4673058"/>
                <a:gd name="connsiteY20" fmla="*/ 0 h 7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73058" h="795873" fill="none" extrusionOk="0">
                  <a:moveTo>
                    <a:pt x="0" y="0"/>
                  </a:moveTo>
                  <a:cubicBezTo>
                    <a:pt x="292983" y="-32154"/>
                    <a:pt x="435268" y="79094"/>
                    <a:pt x="677593" y="0"/>
                  </a:cubicBezTo>
                  <a:cubicBezTo>
                    <a:pt x="919918" y="-79094"/>
                    <a:pt x="1070872" y="74403"/>
                    <a:pt x="1308456" y="0"/>
                  </a:cubicBezTo>
                  <a:cubicBezTo>
                    <a:pt x="1546040" y="-74403"/>
                    <a:pt x="1758435" y="28291"/>
                    <a:pt x="1892588" y="0"/>
                  </a:cubicBezTo>
                  <a:cubicBezTo>
                    <a:pt x="2026741" y="-28291"/>
                    <a:pt x="2189646" y="25223"/>
                    <a:pt x="2429990" y="0"/>
                  </a:cubicBezTo>
                  <a:cubicBezTo>
                    <a:pt x="2670334" y="-25223"/>
                    <a:pt x="2728378" y="53258"/>
                    <a:pt x="3014122" y="0"/>
                  </a:cubicBezTo>
                  <a:cubicBezTo>
                    <a:pt x="3299866" y="-53258"/>
                    <a:pt x="3388021" y="52661"/>
                    <a:pt x="3598255" y="0"/>
                  </a:cubicBezTo>
                  <a:cubicBezTo>
                    <a:pt x="3808489" y="-52661"/>
                    <a:pt x="3866170" y="2204"/>
                    <a:pt x="4042195" y="0"/>
                  </a:cubicBezTo>
                  <a:cubicBezTo>
                    <a:pt x="4218220" y="-2204"/>
                    <a:pt x="4505996" y="71599"/>
                    <a:pt x="4673058" y="0"/>
                  </a:cubicBezTo>
                  <a:cubicBezTo>
                    <a:pt x="4697462" y="179423"/>
                    <a:pt x="4647354" y="215740"/>
                    <a:pt x="4673058" y="389978"/>
                  </a:cubicBezTo>
                  <a:cubicBezTo>
                    <a:pt x="4698762" y="564216"/>
                    <a:pt x="4663709" y="680876"/>
                    <a:pt x="4673058" y="795873"/>
                  </a:cubicBezTo>
                  <a:cubicBezTo>
                    <a:pt x="4466418" y="816239"/>
                    <a:pt x="4303572" y="747968"/>
                    <a:pt x="4042195" y="795873"/>
                  </a:cubicBezTo>
                  <a:cubicBezTo>
                    <a:pt x="3780818" y="843778"/>
                    <a:pt x="3715032" y="739001"/>
                    <a:pt x="3411332" y="795873"/>
                  </a:cubicBezTo>
                  <a:cubicBezTo>
                    <a:pt x="3107632" y="852745"/>
                    <a:pt x="3127027" y="744948"/>
                    <a:pt x="2920661" y="795873"/>
                  </a:cubicBezTo>
                  <a:cubicBezTo>
                    <a:pt x="2714295" y="846798"/>
                    <a:pt x="2519940" y="716787"/>
                    <a:pt x="2243068" y="795873"/>
                  </a:cubicBezTo>
                  <a:cubicBezTo>
                    <a:pt x="1966196" y="874959"/>
                    <a:pt x="1815314" y="765029"/>
                    <a:pt x="1658936" y="795873"/>
                  </a:cubicBezTo>
                  <a:cubicBezTo>
                    <a:pt x="1502558" y="826717"/>
                    <a:pt x="1298859" y="733407"/>
                    <a:pt x="1074803" y="795873"/>
                  </a:cubicBezTo>
                  <a:cubicBezTo>
                    <a:pt x="850747" y="858339"/>
                    <a:pt x="726278" y="760022"/>
                    <a:pt x="630863" y="795873"/>
                  </a:cubicBezTo>
                  <a:cubicBezTo>
                    <a:pt x="535448" y="831724"/>
                    <a:pt x="157918" y="745628"/>
                    <a:pt x="0" y="795873"/>
                  </a:cubicBezTo>
                  <a:cubicBezTo>
                    <a:pt x="-27250" y="682624"/>
                    <a:pt x="31225" y="568080"/>
                    <a:pt x="0" y="421813"/>
                  </a:cubicBezTo>
                  <a:cubicBezTo>
                    <a:pt x="-31225" y="275546"/>
                    <a:pt x="10263" y="195855"/>
                    <a:pt x="0" y="0"/>
                  </a:cubicBezTo>
                  <a:close/>
                </a:path>
                <a:path w="4673058" h="795873" stroke="0" extrusionOk="0">
                  <a:moveTo>
                    <a:pt x="0" y="0"/>
                  </a:moveTo>
                  <a:cubicBezTo>
                    <a:pt x="274333" y="-45802"/>
                    <a:pt x="443924" y="7649"/>
                    <a:pt x="584132" y="0"/>
                  </a:cubicBezTo>
                  <a:cubicBezTo>
                    <a:pt x="724340" y="-7649"/>
                    <a:pt x="872257" y="59162"/>
                    <a:pt x="1121534" y="0"/>
                  </a:cubicBezTo>
                  <a:cubicBezTo>
                    <a:pt x="1370811" y="-59162"/>
                    <a:pt x="1524558" y="27178"/>
                    <a:pt x="1705666" y="0"/>
                  </a:cubicBezTo>
                  <a:cubicBezTo>
                    <a:pt x="1886774" y="-27178"/>
                    <a:pt x="2116406" y="8876"/>
                    <a:pt x="2383260" y="0"/>
                  </a:cubicBezTo>
                  <a:cubicBezTo>
                    <a:pt x="2650114" y="-8876"/>
                    <a:pt x="2630485" y="26082"/>
                    <a:pt x="2873931" y="0"/>
                  </a:cubicBezTo>
                  <a:cubicBezTo>
                    <a:pt x="3117377" y="-26082"/>
                    <a:pt x="3252710" y="67876"/>
                    <a:pt x="3458063" y="0"/>
                  </a:cubicBezTo>
                  <a:cubicBezTo>
                    <a:pt x="3663416" y="-67876"/>
                    <a:pt x="3682070" y="18663"/>
                    <a:pt x="3902003" y="0"/>
                  </a:cubicBezTo>
                  <a:cubicBezTo>
                    <a:pt x="4121936" y="-18663"/>
                    <a:pt x="4300551" y="15382"/>
                    <a:pt x="4673058" y="0"/>
                  </a:cubicBezTo>
                  <a:cubicBezTo>
                    <a:pt x="4687739" y="108194"/>
                    <a:pt x="4641259" y="320789"/>
                    <a:pt x="4673058" y="405895"/>
                  </a:cubicBezTo>
                  <a:cubicBezTo>
                    <a:pt x="4704857" y="491001"/>
                    <a:pt x="4648878" y="706618"/>
                    <a:pt x="4673058" y="795873"/>
                  </a:cubicBezTo>
                  <a:cubicBezTo>
                    <a:pt x="4530258" y="817523"/>
                    <a:pt x="4324538" y="786307"/>
                    <a:pt x="4042195" y="795873"/>
                  </a:cubicBezTo>
                  <a:cubicBezTo>
                    <a:pt x="3759852" y="805439"/>
                    <a:pt x="3617232" y="723310"/>
                    <a:pt x="3411332" y="795873"/>
                  </a:cubicBezTo>
                  <a:cubicBezTo>
                    <a:pt x="3205432" y="868436"/>
                    <a:pt x="3017207" y="763808"/>
                    <a:pt x="2873931" y="795873"/>
                  </a:cubicBezTo>
                  <a:cubicBezTo>
                    <a:pt x="2730655" y="827938"/>
                    <a:pt x="2591630" y="761613"/>
                    <a:pt x="2383260" y="795873"/>
                  </a:cubicBezTo>
                  <a:cubicBezTo>
                    <a:pt x="2174890" y="830133"/>
                    <a:pt x="1947743" y="758400"/>
                    <a:pt x="1752397" y="795873"/>
                  </a:cubicBezTo>
                  <a:cubicBezTo>
                    <a:pt x="1557051" y="833346"/>
                    <a:pt x="1306660" y="793007"/>
                    <a:pt x="1121534" y="795873"/>
                  </a:cubicBezTo>
                  <a:cubicBezTo>
                    <a:pt x="936408" y="798739"/>
                    <a:pt x="817417" y="769248"/>
                    <a:pt x="630863" y="795873"/>
                  </a:cubicBezTo>
                  <a:cubicBezTo>
                    <a:pt x="444309" y="822498"/>
                    <a:pt x="313221" y="746344"/>
                    <a:pt x="0" y="795873"/>
                  </a:cubicBezTo>
                  <a:cubicBezTo>
                    <a:pt x="-12333" y="640535"/>
                    <a:pt x="13069" y="533843"/>
                    <a:pt x="0" y="397937"/>
                  </a:cubicBezTo>
                  <a:cubicBezTo>
                    <a:pt x="-13069" y="262031"/>
                    <a:pt x="4007" y="176862"/>
                    <a:pt x="0" y="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extLst>
                <a:ext uri="{C807C97D-BFC1-408E-A445-0C87EB9F89A2}">
                  <ask:lineSketchStyleProps xmlns:ask="http://schemas.microsoft.com/office/drawing/2018/sketchyshapes" sd="228202170">
                    <a:custGeom>
                      <a:avLst/>
                      <a:gdLst>
                        <a:gd name="connsiteX0" fmla="*/ 0 w 2671660"/>
                        <a:gd name="connsiteY0" fmla="*/ 0 h 835200"/>
                        <a:gd name="connsiteX1" fmla="*/ 2671660 w 2671660"/>
                        <a:gd name="connsiteY1" fmla="*/ 0 h 835200"/>
                        <a:gd name="connsiteX2" fmla="*/ 2671660 w 2671660"/>
                        <a:gd name="connsiteY2" fmla="*/ 835200 h 835200"/>
                        <a:gd name="connsiteX3" fmla="*/ 0 w 2671660"/>
                        <a:gd name="connsiteY3" fmla="*/ 835200 h 835200"/>
                        <a:gd name="connsiteX4" fmla="*/ 0 w 2671660"/>
                        <a:gd name="connsiteY4" fmla="*/ 0 h 835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71660" h="835200">
                          <a:moveTo>
                            <a:pt x="0" y="0"/>
                          </a:moveTo>
                          <a:lnTo>
                            <a:pt x="2671660" y="0"/>
                          </a:lnTo>
                          <a:lnTo>
                            <a:pt x="2671660" y="835200"/>
                          </a:lnTo>
                          <a:lnTo>
                            <a:pt x="0" y="8352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17856" rIns="206248" bIns="11785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900" dirty="0"/>
                <a:t>網路環境</a:t>
              </a:r>
              <a:endParaRPr lang="en-US" sz="2900" kern="1200" dirty="0"/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F1AB7920-A237-46C1-A733-697AF850FB68}"/>
                </a:ext>
              </a:extLst>
            </p:cNvPr>
            <p:cNvSpPr/>
            <p:nvPr/>
          </p:nvSpPr>
          <p:spPr>
            <a:xfrm>
              <a:off x="1194934" y="1029122"/>
              <a:ext cx="4673058" cy="2240141"/>
            </a:xfrm>
            <a:custGeom>
              <a:avLst/>
              <a:gdLst>
                <a:gd name="connsiteX0" fmla="*/ 0 w 2671660"/>
                <a:gd name="connsiteY0" fmla="*/ 0 h 2350835"/>
                <a:gd name="connsiteX1" fmla="*/ 2671660 w 2671660"/>
                <a:gd name="connsiteY1" fmla="*/ 0 h 2350835"/>
                <a:gd name="connsiteX2" fmla="*/ 2671660 w 2671660"/>
                <a:gd name="connsiteY2" fmla="*/ 2350835 h 2350835"/>
                <a:gd name="connsiteX3" fmla="*/ 0 w 2671660"/>
                <a:gd name="connsiteY3" fmla="*/ 2350835 h 2350835"/>
                <a:gd name="connsiteX4" fmla="*/ 0 w 2671660"/>
                <a:gd name="connsiteY4" fmla="*/ 0 h 235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660" h="2350835">
                  <a:moveTo>
                    <a:pt x="0" y="0"/>
                  </a:moveTo>
                  <a:lnTo>
                    <a:pt x="2671660" y="0"/>
                  </a:lnTo>
                  <a:lnTo>
                    <a:pt x="2671660" y="2350835"/>
                  </a:lnTo>
                  <a:lnTo>
                    <a:pt x="0" y="235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DAF">
                <a:alpha val="90000"/>
              </a:srgbClr>
            </a:solidFill>
            <a:ln>
              <a:extLst>
                <a:ext uri="{C807C97D-BFC1-408E-A445-0C87EB9F89A2}">
                  <ask:lineSketchStyleProps xmlns:ask="http://schemas.microsoft.com/office/drawing/2018/sketchyshapes" sd="3731752820">
                    <a:custGeom>
                      <a:avLst/>
                      <a:gdLst>
                        <a:gd name="connsiteX0" fmla="*/ 0 w 4673058"/>
                        <a:gd name="connsiteY0" fmla="*/ 0 h 2240141"/>
                        <a:gd name="connsiteX1" fmla="*/ 630863 w 4673058"/>
                        <a:gd name="connsiteY1" fmla="*/ 0 h 2240141"/>
                        <a:gd name="connsiteX2" fmla="*/ 1121534 w 4673058"/>
                        <a:gd name="connsiteY2" fmla="*/ 0 h 2240141"/>
                        <a:gd name="connsiteX3" fmla="*/ 1612205 w 4673058"/>
                        <a:gd name="connsiteY3" fmla="*/ 0 h 2240141"/>
                        <a:gd name="connsiteX4" fmla="*/ 2056146 w 4673058"/>
                        <a:gd name="connsiteY4" fmla="*/ 0 h 2240141"/>
                        <a:gd name="connsiteX5" fmla="*/ 2640278 w 4673058"/>
                        <a:gd name="connsiteY5" fmla="*/ 0 h 2240141"/>
                        <a:gd name="connsiteX6" fmla="*/ 3177679 w 4673058"/>
                        <a:gd name="connsiteY6" fmla="*/ 0 h 2240141"/>
                        <a:gd name="connsiteX7" fmla="*/ 3808542 w 4673058"/>
                        <a:gd name="connsiteY7" fmla="*/ 0 h 2240141"/>
                        <a:gd name="connsiteX8" fmla="*/ 4673058 w 4673058"/>
                        <a:gd name="connsiteY8" fmla="*/ 0 h 2240141"/>
                        <a:gd name="connsiteX9" fmla="*/ 4673058 w 4673058"/>
                        <a:gd name="connsiteY9" fmla="*/ 537634 h 2240141"/>
                        <a:gd name="connsiteX10" fmla="*/ 4673058 w 4673058"/>
                        <a:gd name="connsiteY10" fmla="*/ 1097669 h 2240141"/>
                        <a:gd name="connsiteX11" fmla="*/ 4673058 w 4673058"/>
                        <a:gd name="connsiteY11" fmla="*/ 1702507 h 2240141"/>
                        <a:gd name="connsiteX12" fmla="*/ 4673058 w 4673058"/>
                        <a:gd name="connsiteY12" fmla="*/ 2240141 h 2240141"/>
                        <a:gd name="connsiteX13" fmla="*/ 4182387 w 4673058"/>
                        <a:gd name="connsiteY13" fmla="*/ 2240141 h 2240141"/>
                        <a:gd name="connsiteX14" fmla="*/ 3598255 w 4673058"/>
                        <a:gd name="connsiteY14" fmla="*/ 2240141 h 2240141"/>
                        <a:gd name="connsiteX15" fmla="*/ 2920661 w 4673058"/>
                        <a:gd name="connsiteY15" fmla="*/ 2240141 h 2240141"/>
                        <a:gd name="connsiteX16" fmla="*/ 2476721 w 4673058"/>
                        <a:gd name="connsiteY16" fmla="*/ 2240141 h 2240141"/>
                        <a:gd name="connsiteX17" fmla="*/ 1799127 w 4673058"/>
                        <a:gd name="connsiteY17" fmla="*/ 2240141 h 2240141"/>
                        <a:gd name="connsiteX18" fmla="*/ 1214995 w 4673058"/>
                        <a:gd name="connsiteY18" fmla="*/ 2240141 h 2240141"/>
                        <a:gd name="connsiteX19" fmla="*/ 677593 w 4673058"/>
                        <a:gd name="connsiteY19" fmla="*/ 2240141 h 2240141"/>
                        <a:gd name="connsiteX20" fmla="*/ 0 w 4673058"/>
                        <a:gd name="connsiteY20" fmla="*/ 2240141 h 2240141"/>
                        <a:gd name="connsiteX21" fmla="*/ 0 w 4673058"/>
                        <a:gd name="connsiteY21" fmla="*/ 1724909 h 2240141"/>
                        <a:gd name="connsiteX22" fmla="*/ 0 w 4673058"/>
                        <a:gd name="connsiteY22" fmla="*/ 1164873 h 2240141"/>
                        <a:gd name="connsiteX23" fmla="*/ 0 w 4673058"/>
                        <a:gd name="connsiteY23" fmla="*/ 560035 h 2240141"/>
                        <a:gd name="connsiteX24" fmla="*/ 0 w 4673058"/>
                        <a:gd name="connsiteY24" fmla="*/ 0 h 2240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4673058" h="2240141" fill="none" extrusionOk="0">
                          <a:moveTo>
                            <a:pt x="0" y="0"/>
                          </a:moveTo>
                          <a:cubicBezTo>
                            <a:pt x="244967" y="-40710"/>
                            <a:pt x="327047" y="1009"/>
                            <a:pt x="630863" y="0"/>
                          </a:cubicBezTo>
                          <a:cubicBezTo>
                            <a:pt x="934679" y="-1009"/>
                            <a:pt x="1010510" y="3790"/>
                            <a:pt x="1121534" y="0"/>
                          </a:cubicBezTo>
                          <a:cubicBezTo>
                            <a:pt x="1232558" y="-3790"/>
                            <a:pt x="1502459" y="30352"/>
                            <a:pt x="1612205" y="0"/>
                          </a:cubicBezTo>
                          <a:cubicBezTo>
                            <a:pt x="1721951" y="-30352"/>
                            <a:pt x="1892377" y="14197"/>
                            <a:pt x="2056146" y="0"/>
                          </a:cubicBezTo>
                          <a:cubicBezTo>
                            <a:pt x="2219915" y="-14197"/>
                            <a:pt x="2469646" y="35095"/>
                            <a:pt x="2640278" y="0"/>
                          </a:cubicBezTo>
                          <a:cubicBezTo>
                            <a:pt x="2810910" y="-35095"/>
                            <a:pt x="2942829" y="39877"/>
                            <a:pt x="3177679" y="0"/>
                          </a:cubicBezTo>
                          <a:cubicBezTo>
                            <a:pt x="3412529" y="-39877"/>
                            <a:pt x="3624753" y="20136"/>
                            <a:pt x="3808542" y="0"/>
                          </a:cubicBezTo>
                          <a:cubicBezTo>
                            <a:pt x="3992331" y="-20136"/>
                            <a:pt x="4328599" y="50629"/>
                            <a:pt x="4673058" y="0"/>
                          </a:cubicBezTo>
                          <a:cubicBezTo>
                            <a:pt x="4699977" y="149374"/>
                            <a:pt x="4652989" y="412470"/>
                            <a:pt x="4673058" y="537634"/>
                          </a:cubicBezTo>
                          <a:cubicBezTo>
                            <a:pt x="4693127" y="662798"/>
                            <a:pt x="4647604" y="876499"/>
                            <a:pt x="4673058" y="1097669"/>
                          </a:cubicBezTo>
                          <a:cubicBezTo>
                            <a:pt x="4698512" y="1318839"/>
                            <a:pt x="4610211" y="1473819"/>
                            <a:pt x="4673058" y="1702507"/>
                          </a:cubicBezTo>
                          <a:cubicBezTo>
                            <a:pt x="4735905" y="1931195"/>
                            <a:pt x="4625994" y="1998751"/>
                            <a:pt x="4673058" y="2240141"/>
                          </a:cubicBezTo>
                          <a:cubicBezTo>
                            <a:pt x="4506716" y="2279401"/>
                            <a:pt x="4294868" y="2199484"/>
                            <a:pt x="4182387" y="2240141"/>
                          </a:cubicBezTo>
                          <a:cubicBezTo>
                            <a:pt x="4069906" y="2280798"/>
                            <a:pt x="3813055" y="2202565"/>
                            <a:pt x="3598255" y="2240141"/>
                          </a:cubicBezTo>
                          <a:cubicBezTo>
                            <a:pt x="3383455" y="2277717"/>
                            <a:pt x="3106626" y="2177052"/>
                            <a:pt x="2920661" y="2240141"/>
                          </a:cubicBezTo>
                          <a:cubicBezTo>
                            <a:pt x="2734696" y="2303230"/>
                            <a:pt x="2691831" y="2227647"/>
                            <a:pt x="2476721" y="2240141"/>
                          </a:cubicBezTo>
                          <a:cubicBezTo>
                            <a:pt x="2261611" y="2252635"/>
                            <a:pt x="2017456" y="2174100"/>
                            <a:pt x="1799127" y="2240141"/>
                          </a:cubicBezTo>
                          <a:cubicBezTo>
                            <a:pt x="1580798" y="2306182"/>
                            <a:pt x="1427536" y="2230975"/>
                            <a:pt x="1214995" y="2240141"/>
                          </a:cubicBezTo>
                          <a:cubicBezTo>
                            <a:pt x="1002454" y="2249307"/>
                            <a:pt x="796728" y="2186159"/>
                            <a:pt x="677593" y="2240141"/>
                          </a:cubicBezTo>
                          <a:cubicBezTo>
                            <a:pt x="558458" y="2294123"/>
                            <a:pt x="198319" y="2162098"/>
                            <a:pt x="0" y="2240141"/>
                          </a:cubicBezTo>
                          <a:cubicBezTo>
                            <a:pt x="-27773" y="2112088"/>
                            <a:pt x="3392" y="1936594"/>
                            <a:pt x="0" y="1724909"/>
                          </a:cubicBezTo>
                          <a:cubicBezTo>
                            <a:pt x="-3392" y="1513224"/>
                            <a:pt x="16490" y="1407721"/>
                            <a:pt x="0" y="1164873"/>
                          </a:cubicBezTo>
                          <a:cubicBezTo>
                            <a:pt x="-16490" y="922025"/>
                            <a:pt x="9568" y="853448"/>
                            <a:pt x="0" y="560035"/>
                          </a:cubicBezTo>
                          <a:cubicBezTo>
                            <a:pt x="-9568" y="266622"/>
                            <a:pt x="43649" y="129827"/>
                            <a:pt x="0" y="0"/>
                          </a:cubicBezTo>
                          <a:close/>
                        </a:path>
                        <a:path w="4673058" h="2240141" stroke="0" extrusionOk="0">
                          <a:moveTo>
                            <a:pt x="0" y="0"/>
                          </a:moveTo>
                          <a:cubicBezTo>
                            <a:pt x="195711" y="-50517"/>
                            <a:pt x="348081" y="23894"/>
                            <a:pt x="537402" y="0"/>
                          </a:cubicBezTo>
                          <a:cubicBezTo>
                            <a:pt x="726723" y="-23894"/>
                            <a:pt x="762089" y="27877"/>
                            <a:pt x="981342" y="0"/>
                          </a:cubicBezTo>
                          <a:cubicBezTo>
                            <a:pt x="1200595" y="-27877"/>
                            <a:pt x="1426511" y="51239"/>
                            <a:pt x="1565474" y="0"/>
                          </a:cubicBezTo>
                          <a:cubicBezTo>
                            <a:pt x="1704437" y="-51239"/>
                            <a:pt x="1884351" y="19813"/>
                            <a:pt x="2009415" y="0"/>
                          </a:cubicBezTo>
                          <a:cubicBezTo>
                            <a:pt x="2134479" y="-19813"/>
                            <a:pt x="2512135" y="37568"/>
                            <a:pt x="2687008" y="0"/>
                          </a:cubicBezTo>
                          <a:cubicBezTo>
                            <a:pt x="2861881" y="-37568"/>
                            <a:pt x="3018139" y="66829"/>
                            <a:pt x="3317871" y="0"/>
                          </a:cubicBezTo>
                          <a:cubicBezTo>
                            <a:pt x="3617603" y="-66829"/>
                            <a:pt x="3626225" y="16294"/>
                            <a:pt x="3761812" y="0"/>
                          </a:cubicBezTo>
                          <a:cubicBezTo>
                            <a:pt x="3897399" y="-16294"/>
                            <a:pt x="4230166" y="44406"/>
                            <a:pt x="4673058" y="0"/>
                          </a:cubicBezTo>
                          <a:cubicBezTo>
                            <a:pt x="4733708" y="228386"/>
                            <a:pt x="4638166" y="446965"/>
                            <a:pt x="4673058" y="582437"/>
                          </a:cubicBezTo>
                          <a:cubicBezTo>
                            <a:pt x="4707950" y="717909"/>
                            <a:pt x="4665888" y="925127"/>
                            <a:pt x="4673058" y="1187275"/>
                          </a:cubicBezTo>
                          <a:cubicBezTo>
                            <a:pt x="4680228" y="1449423"/>
                            <a:pt x="4653724" y="1498659"/>
                            <a:pt x="4673058" y="1680106"/>
                          </a:cubicBezTo>
                          <a:cubicBezTo>
                            <a:pt x="4692392" y="1861553"/>
                            <a:pt x="4661203" y="2094027"/>
                            <a:pt x="4673058" y="2240141"/>
                          </a:cubicBezTo>
                          <a:cubicBezTo>
                            <a:pt x="4498891" y="2277314"/>
                            <a:pt x="4397552" y="2194804"/>
                            <a:pt x="4182387" y="2240141"/>
                          </a:cubicBezTo>
                          <a:cubicBezTo>
                            <a:pt x="3967222" y="2285478"/>
                            <a:pt x="3749221" y="2216976"/>
                            <a:pt x="3551524" y="2240141"/>
                          </a:cubicBezTo>
                          <a:cubicBezTo>
                            <a:pt x="3353827" y="2263306"/>
                            <a:pt x="3133117" y="2199224"/>
                            <a:pt x="2967392" y="2240141"/>
                          </a:cubicBezTo>
                          <a:cubicBezTo>
                            <a:pt x="2801667" y="2281058"/>
                            <a:pt x="2580181" y="2209659"/>
                            <a:pt x="2289798" y="2240141"/>
                          </a:cubicBezTo>
                          <a:cubicBezTo>
                            <a:pt x="1999415" y="2270623"/>
                            <a:pt x="1980042" y="2237434"/>
                            <a:pt x="1799127" y="2240141"/>
                          </a:cubicBezTo>
                          <a:cubicBezTo>
                            <a:pt x="1618212" y="2242848"/>
                            <a:pt x="1548392" y="2202831"/>
                            <a:pt x="1355187" y="2240141"/>
                          </a:cubicBezTo>
                          <a:cubicBezTo>
                            <a:pt x="1161982" y="2277451"/>
                            <a:pt x="887399" y="2192071"/>
                            <a:pt x="677593" y="2240141"/>
                          </a:cubicBezTo>
                          <a:cubicBezTo>
                            <a:pt x="467787" y="2288211"/>
                            <a:pt x="296145" y="2204205"/>
                            <a:pt x="0" y="2240141"/>
                          </a:cubicBezTo>
                          <a:cubicBezTo>
                            <a:pt x="-31778" y="2092415"/>
                            <a:pt x="63087" y="1876875"/>
                            <a:pt x="0" y="1702507"/>
                          </a:cubicBezTo>
                          <a:cubicBezTo>
                            <a:pt x="-63087" y="1528139"/>
                            <a:pt x="49522" y="1367502"/>
                            <a:pt x="0" y="1187275"/>
                          </a:cubicBezTo>
                          <a:cubicBezTo>
                            <a:pt x="-49522" y="1007048"/>
                            <a:pt x="8322" y="827805"/>
                            <a:pt x="0" y="604838"/>
                          </a:cubicBezTo>
                          <a:cubicBezTo>
                            <a:pt x="-8322" y="381871"/>
                            <a:pt x="56076" y="1603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686" tIns="154686" rIns="206248" bIns="232029" numCol="1" spcCol="1270" anchor="t" anchorCtr="0">
              <a:noAutofit/>
            </a:bodyPr>
            <a:lstStyle/>
            <a:p>
              <a:pPr marL="285750" lvl="1" indent="-285750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3600"/>
                <a:t>連線頻寬</a:t>
              </a:r>
              <a:endParaRPr lang="en-US" altLang="zh-TW" sz="3600"/>
            </a:p>
            <a:p>
              <a:pPr marL="285750" lvl="1" indent="-285750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zh-TW" sz="3600"/>
                <a:t>有線納管</a:t>
              </a:r>
              <a:endParaRPr lang="en-US" altLang="zh-TW" sz="3600"/>
            </a:p>
            <a:p>
              <a:pPr marL="285750" lvl="1" indent="-285750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zh-TW" sz="3600"/>
                <a:t>無線漫遊</a:t>
              </a:r>
              <a:endParaRPr lang="en-US" sz="2900" kern="120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332B0634-598C-4A05-AF3E-8E09405E94AF}"/>
              </a:ext>
            </a:extLst>
          </p:cNvPr>
          <p:cNvGrpSpPr/>
          <p:nvPr/>
        </p:nvGrpSpPr>
        <p:grpSpPr>
          <a:xfrm rot="21340599">
            <a:off x="179821" y="2953951"/>
            <a:ext cx="4674232" cy="3119273"/>
            <a:chOff x="1426268" y="2629676"/>
            <a:chExt cx="4674232" cy="3119273"/>
          </a:xfrm>
        </p:grpSpPr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980E34B9-5749-4B2F-8E17-2F210AEA638A}"/>
                </a:ext>
              </a:extLst>
            </p:cNvPr>
            <p:cNvSpPr/>
            <p:nvPr/>
          </p:nvSpPr>
          <p:spPr>
            <a:xfrm>
              <a:off x="1426268" y="2629676"/>
              <a:ext cx="4673058" cy="795873"/>
            </a:xfrm>
            <a:custGeom>
              <a:avLst/>
              <a:gdLst>
                <a:gd name="connsiteX0" fmla="*/ 0 w 4673058"/>
                <a:gd name="connsiteY0" fmla="*/ 0 h 795873"/>
                <a:gd name="connsiteX1" fmla="*/ 677593 w 4673058"/>
                <a:gd name="connsiteY1" fmla="*/ 0 h 795873"/>
                <a:gd name="connsiteX2" fmla="*/ 1308456 w 4673058"/>
                <a:gd name="connsiteY2" fmla="*/ 0 h 795873"/>
                <a:gd name="connsiteX3" fmla="*/ 1892588 w 4673058"/>
                <a:gd name="connsiteY3" fmla="*/ 0 h 795873"/>
                <a:gd name="connsiteX4" fmla="*/ 2429990 w 4673058"/>
                <a:gd name="connsiteY4" fmla="*/ 0 h 795873"/>
                <a:gd name="connsiteX5" fmla="*/ 3014122 w 4673058"/>
                <a:gd name="connsiteY5" fmla="*/ 0 h 795873"/>
                <a:gd name="connsiteX6" fmla="*/ 3598255 w 4673058"/>
                <a:gd name="connsiteY6" fmla="*/ 0 h 795873"/>
                <a:gd name="connsiteX7" fmla="*/ 4042195 w 4673058"/>
                <a:gd name="connsiteY7" fmla="*/ 0 h 795873"/>
                <a:gd name="connsiteX8" fmla="*/ 4673058 w 4673058"/>
                <a:gd name="connsiteY8" fmla="*/ 0 h 795873"/>
                <a:gd name="connsiteX9" fmla="*/ 4673058 w 4673058"/>
                <a:gd name="connsiteY9" fmla="*/ 389978 h 795873"/>
                <a:gd name="connsiteX10" fmla="*/ 4673058 w 4673058"/>
                <a:gd name="connsiteY10" fmla="*/ 795873 h 795873"/>
                <a:gd name="connsiteX11" fmla="*/ 4042195 w 4673058"/>
                <a:gd name="connsiteY11" fmla="*/ 795873 h 795873"/>
                <a:gd name="connsiteX12" fmla="*/ 3411332 w 4673058"/>
                <a:gd name="connsiteY12" fmla="*/ 795873 h 795873"/>
                <a:gd name="connsiteX13" fmla="*/ 2920661 w 4673058"/>
                <a:gd name="connsiteY13" fmla="*/ 795873 h 795873"/>
                <a:gd name="connsiteX14" fmla="*/ 2243068 w 4673058"/>
                <a:gd name="connsiteY14" fmla="*/ 795873 h 795873"/>
                <a:gd name="connsiteX15" fmla="*/ 1658936 w 4673058"/>
                <a:gd name="connsiteY15" fmla="*/ 795873 h 795873"/>
                <a:gd name="connsiteX16" fmla="*/ 1074803 w 4673058"/>
                <a:gd name="connsiteY16" fmla="*/ 795873 h 795873"/>
                <a:gd name="connsiteX17" fmla="*/ 630863 w 4673058"/>
                <a:gd name="connsiteY17" fmla="*/ 795873 h 795873"/>
                <a:gd name="connsiteX18" fmla="*/ 0 w 4673058"/>
                <a:gd name="connsiteY18" fmla="*/ 795873 h 795873"/>
                <a:gd name="connsiteX19" fmla="*/ 0 w 4673058"/>
                <a:gd name="connsiteY19" fmla="*/ 421813 h 795873"/>
                <a:gd name="connsiteX20" fmla="*/ 0 w 4673058"/>
                <a:gd name="connsiteY20" fmla="*/ 0 h 7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73058" h="795873" fill="none" extrusionOk="0">
                  <a:moveTo>
                    <a:pt x="0" y="0"/>
                  </a:moveTo>
                  <a:cubicBezTo>
                    <a:pt x="292983" y="-32154"/>
                    <a:pt x="435268" y="79094"/>
                    <a:pt x="677593" y="0"/>
                  </a:cubicBezTo>
                  <a:cubicBezTo>
                    <a:pt x="919918" y="-79094"/>
                    <a:pt x="1070872" y="74403"/>
                    <a:pt x="1308456" y="0"/>
                  </a:cubicBezTo>
                  <a:cubicBezTo>
                    <a:pt x="1546040" y="-74403"/>
                    <a:pt x="1758435" y="28291"/>
                    <a:pt x="1892588" y="0"/>
                  </a:cubicBezTo>
                  <a:cubicBezTo>
                    <a:pt x="2026741" y="-28291"/>
                    <a:pt x="2189646" y="25223"/>
                    <a:pt x="2429990" y="0"/>
                  </a:cubicBezTo>
                  <a:cubicBezTo>
                    <a:pt x="2670334" y="-25223"/>
                    <a:pt x="2728378" y="53258"/>
                    <a:pt x="3014122" y="0"/>
                  </a:cubicBezTo>
                  <a:cubicBezTo>
                    <a:pt x="3299866" y="-53258"/>
                    <a:pt x="3388021" y="52661"/>
                    <a:pt x="3598255" y="0"/>
                  </a:cubicBezTo>
                  <a:cubicBezTo>
                    <a:pt x="3808489" y="-52661"/>
                    <a:pt x="3866170" y="2204"/>
                    <a:pt x="4042195" y="0"/>
                  </a:cubicBezTo>
                  <a:cubicBezTo>
                    <a:pt x="4218220" y="-2204"/>
                    <a:pt x="4505996" y="71599"/>
                    <a:pt x="4673058" y="0"/>
                  </a:cubicBezTo>
                  <a:cubicBezTo>
                    <a:pt x="4697462" y="179423"/>
                    <a:pt x="4647354" y="215740"/>
                    <a:pt x="4673058" y="389978"/>
                  </a:cubicBezTo>
                  <a:cubicBezTo>
                    <a:pt x="4698762" y="564216"/>
                    <a:pt x="4663709" y="680876"/>
                    <a:pt x="4673058" y="795873"/>
                  </a:cubicBezTo>
                  <a:cubicBezTo>
                    <a:pt x="4466418" y="816239"/>
                    <a:pt x="4303572" y="747968"/>
                    <a:pt x="4042195" y="795873"/>
                  </a:cubicBezTo>
                  <a:cubicBezTo>
                    <a:pt x="3780818" y="843778"/>
                    <a:pt x="3715032" y="739001"/>
                    <a:pt x="3411332" y="795873"/>
                  </a:cubicBezTo>
                  <a:cubicBezTo>
                    <a:pt x="3107632" y="852745"/>
                    <a:pt x="3127027" y="744948"/>
                    <a:pt x="2920661" y="795873"/>
                  </a:cubicBezTo>
                  <a:cubicBezTo>
                    <a:pt x="2714295" y="846798"/>
                    <a:pt x="2519940" y="716787"/>
                    <a:pt x="2243068" y="795873"/>
                  </a:cubicBezTo>
                  <a:cubicBezTo>
                    <a:pt x="1966196" y="874959"/>
                    <a:pt x="1815314" y="765029"/>
                    <a:pt x="1658936" y="795873"/>
                  </a:cubicBezTo>
                  <a:cubicBezTo>
                    <a:pt x="1502558" y="826717"/>
                    <a:pt x="1298859" y="733407"/>
                    <a:pt x="1074803" y="795873"/>
                  </a:cubicBezTo>
                  <a:cubicBezTo>
                    <a:pt x="850747" y="858339"/>
                    <a:pt x="726278" y="760022"/>
                    <a:pt x="630863" y="795873"/>
                  </a:cubicBezTo>
                  <a:cubicBezTo>
                    <a:pt x="535448" y="831724"/>
                    <a:pt x="157918" y="745628"/>
                    <a:pt x="0" y="795873"/>
                  </a:cubicBezTo>
                  <a:cubicBezTo>
                    <a:pt x="-27250" y="682624"/>
                    <a:pt x="31225" y="568080"/>
                    <a:pt x="0" y="421813"/>
                  </a:cubicBezTo>
                  <a:cubicBezTo>
                    <a:pt x="-31225" y="275546"/>
                    <a:pt x="10263" y="195855"/>
                    <a:pt x="0" y="0"/>
                  </a:cubicBezTo>
                  <a:close/>
                </a:path>
                <a:path w="4673058" h="795873" stroke="0" extrusionOk="0">
                  <a:moveTo>
                    <a:pt x="0" y="0"/>
                  </a:moveTo>
                  <a:cubicBezTo>
                    <a:pt x="274333" y="-45802"/>
                    <a:pt x="443924" y="7649"/>
                    <a:pt x="584132" y="0"/>
                  </a:cubicBezTo>
                  <a:cubicBezTo>
                    <a:pt x="724340" y="-7649"/>
                    <a:pt x="872257" y="59162"/>
                    <a:pt x="1121534" y="0"/>
                  </a:cubicBezTo>
                  <a:cubicBezTo>
                    <a:pt x="1370811" y="-59162"/>
                    <a:pt x="1524558" y="27178"/>
                    <a:pt x="1705666" y="0"/>
                  </a:cubicBezTo>
                  <a:cubicBezTo>
                    <a:pt x="1886774" y="-27178"/>
                    <a:pt x="2116406" y="8876"/>
                    <a:pt x="2383260" y="0"/>
                  </a:cubicBezTo>
                  <a:cubicBezTo>
                    <a:pt x="2650114" y="-8876"/>
                    <a:pt x="2630485" y="26082"/>
                    <a:pt x="2873931" y="0"/>
                  </a:cubicBezTo>
                  <a:cubicBezTo>
                    <a:pt x="3117377" y="-26082"/>
                    <a:pt x="3252710" y="67876"/>
                    <a:pt x="3458063" y="0"/>
                  </a:cubicBezTo>
                  <a:cubicBezTo>
                    <a:pt x="3663416" y="-67876"/>
                    <a:pt x="3682070" y="18663"/>
                    <a:pt x="3902003" y="0"/>
                  </a:cubicBezTo>
                  <a:cubicBezTo>
                    <a:pt x="4121936" y="-18663"/>
                    <a:pt x="4300551" y="15382"/>
                    <a:pt x="4673058" y="0"/>
                  </a:cubicBezTo>
                  <a:cubicBezTo>
                    <a:pt x="4687739" y="108194"/>
                    <a:pt x="4641259" y="320789"/>
                    <a:pt x="4673058" y="405895"/>
                  </a:cubicBezTo>
                  <a:cubicBezTo>
                    <a:pt x="4704857" y="491001"/>
                    <a:pt x="4648878" y="706618"/>
                    <a:pt x="4673058" y="795873"/>
                  </a:cubicBezTo>
                  <a:cubicBezTo>
                    <a:pt x="4530258" y="817523"/>
                    <a:pt x="4324538" y="786307"/>
                    <a:pt x="4042195" y="795873"/>
                  </a:cubicBezTo>
                  <a:cubicBezTo>
                    <a:pt x="3759852" y="805439"/>
                    <a:pt x="3617232" y="723310"/>
                    <a:pt x="3411332" y="795873"/>
                  </a:cubicBezTo>
                  <a:cubicBezTo>
                    <a:pt x="3205432" y="868436"/>
                    <a:pt x="3017207" y="763808"/>
                    <a:pt x="2873931" y="795873"/>
                  </a:cubicBezTo>
                  <a:cubicBezTo>
                    <a:pt x="2730655" y="827938"/>
                    <a:pt x="2591630" y="761613"/>
                    <a:pt x="2383260" y="795873"/>
                  </a:cubicBezTo>
                  <a:cubicBezTo>
                    <a:pt x="2174890" y="830133"/>
                    <a:pt x="1947743" y="758400"/>
                    <a:pt x="1752397" y="795873"/>
                  </a:cubicBezTo>
                  <a:cubicBezTo>
                    <a:pt x="1557051" y="833346"/>
                    <a:pt x="1306660" y="793007"/>
                    <a:pt x="1121534" y="795873"/>
                  </a:cubicBezTo>
                  <a:cubicBezTo>
                    <a:pt x="936408" y="798739"/>
                    <a:pt x="817417" y="769248"/>
                    <a:pt x="630863" y="795873"/>
                  </a:cubicBezTo>
                  <a:cubicBezTo>
                    <a:pt x="444309" y="822498"/>
                    <a:pt x="313221" y="746344"/>
                    <a:pt x="0" y="795873"/>
                  </a:cubicBezTo>
                  <a:cubicBezTo>
                    <a:pt x="-12333" y="640535"/>
                    <a:pt x="13069" y="533843"/>
                    <a:pt x="0" y="397937"/>
                  </a:cubicBezTo>
                  <a:cubicBezTo>
                    <a:pt x="-13069" y="262031"/>
                    <a:pt x="4007" y="176862"/>
                    <a:pt x="0" y="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extLst>
                <a:ext uri="{C807C97D-BFC1-408E-A445-0C87EB9F89A2}">
                  <ask:lineSketchStyleProps xmlns:ask="http://schemas.microsoft.com/office/drawing/2018/sketchyshapes" sd="228202170">
                    <a:custGeom>
                      <a:avLst/>
                      <a:gdLst>
                        <a:gd name="connsiteX0" fmla="*/ 0 w 2671660"/>
                        <a:gd name="connsiteY0" fmla="*/ 0 h 835200"/>
                        <a:gd name="connsiteX1" fmla="*/ 2671660 w 2671660"/>
                        <a:gd name="connsiteY1" fmla="*/ 0 h 835200"/>
                        <a:gd name="connsiteX2" fmla="*/ 2671660 w 2671660"/>
                        <a:gd name="connsiteY2" fmla="*/ 835200 h 835200"/>
                        <a:gd name="connsiteX3" fmla="*/ 0 w 2671660"/>
                        <a:gd name="connsiteY3" fmla="*/ 835200 h 835200"/>
                        <a:gd name="connsiteX4" fmla="*/ 0 w 2671660"/>
                        <a:gd name="connsiteY4" fmla="*/ 0 h 835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71660" h="835200">
                          <a:moveTo>
                            <a:pt x="0" y="0"/>
                          </a:moveTo>
                          <a:lnTo>
                            <a:pt x="2671660" y="0"/>
                          </a:lnTo>
                          <a:lnTo>
                            <a:pt x="2671660" y="835200"/>
                          </a:lnTo>
                          <a:lnTo>
                            <a:pt x="0" y="8352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17856" rIns="206248" bIns="11785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900" kern="1200" dirty="0"/>
                <a:t>應用服務</a:t>
              </a:r>
              <a:endParaRPr lang="en-US" sz="2900" kern="1200" dirty="0"/>
            </a:p>
          </p:txBody>
        </p:sp>
        <p:sp>
          <p:nvSpPr>
            <p:cNvPr id="27" name="手繪多邊形: 圖案 26">
              <a:extLst>
                <a:ext uri="{FF2B5EF4-FFF2-40B4-BE49-F238E27FC236}">
                  <a16:creationId xmlns:a16="http://schemas.microsoft.com/office/drawing/2014/main" id="{BAEA7E71-C6EA-464B-9EE0-3A1DFA33957C}"/>
                </a:ext>
              </a:extLst>
            </p:cNvPr>
            <p:cNvSpPr/>
            <p:nvPr/>
          </p:nvSpPr>
          <p:spPr>
            <a:xfrm>
              <a:off x="1427442" y="3508808"/>
              <a:ext cx="4673058" cy="2240141"/>
            </a:xfrm>
            <a:custGeom>
              <a:avLst/>
              <a:gdLst>
                <a:gd name="connsiteX0" fmla="*/ 0 w 2671660"/>
                <a:gd name="connsiteY0" fmla="*/ 0 h 2350835"/>
                <a:gd name="connsiteX1" fmla="*/ 2671660 w 2671660"/>
                <a:gd name="connsiteY1" fmla="*/ 0 h 2350835"/>
                <a:gd name="connsiteX2" fmla="*/ 2671660 w 2671660"/>
                <a:gd name="connsiteY2" fmla="*/ 2350835 h 2350835"/>
                <a:gd name="connsiteX3" fmla="*/ 0 w 2671660"/>
                <a:gd name="connsiteY3" fmla="*/ 2350835 h 2350835"/>
                <a:gd name="connsiteX4" fmla="*/ 0 w 2671660"/>
                <a:gd name="connsiteY4" fmla="*/ 0 h 235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660" h="2350835">
                  <a:moveTo>
                    <a:pt x="0" y="0"/>
                  </a:moveTo>
                  <a:lnTo>
                    <a:pt x="2671660" y="0"/>
                  </a:lnTo>
                  <a:lnTo>
                    <a:pt x="2671660" y="2350835"/>
                  </a:lnTo>
                  <a:lnTo>
                    <a:pt x="0" y="235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DAF">
                <a:alpha val="90000"/>
              </a:srgbClr>
            </a:solidFill>
            <a:ln>
              <a:extLst>
                <a:ext uri="{C807C97D-BFC1-408E-A445-0C87EB9F89A2}">
                  <ask:lineSketchStyleProps xmlns:ask="http://schemas.microsoft.com/office/drawing/2018/sketchyshapes" sd="3731752820">
                    <a:custGeom>
                      <a:avLst/>
                      <a:gdLst>
                        <a:gd name="connsiteX0" fmla="*/ 0 w 4673058"/>
                        <a:gd name="connsiteY0" fmla="*/ 0 h 2240141"/>
                        <a:gd name="connsiteX1" fmla="*/ 630863 w 4673058"/>
                        <a:gd name="connsiteY1" fmla="*/ 0 h 2240141"/>
                        <a:gd name="connsiteX2" fmla="*/ 1121534 w 4673058"/>
                        <a:gd name="connsiteY2" fmla="*/ 0 h 2240141"/>
                        <a:gd name="connsiteX3" fmla="*/ 1612205 w 4673058"/>
                        <a:gd name="connsiteY3" fmla="*/ 0 h 2240141"/>
                        <a:gd name="connsiteX4" fmla="*/ 2056146 w 4673058"/>
                        <a:gd name="connsiteY4" fmla="*/ 0 h 2240141"/>
                        <a:gd name="connsiteX5" fmla="*/ 2640278 w 4673058"/>
                        <a:gd name="connsiteY5" fmla="*/ 0 h 2240141"/>
                        <a:gd name="connsiteX6" fmla="*/ 3177679 w 4673058"/>
                        <a:gd name="connsiteY6" fmla="*/ 0 h 2240141"/>
                        <a:gd name="connsiteX7" fmla="*/ 3808542 w 4673058"/>
                        <a:gd name="connsiteY7" fmla="*/ 0 h 2240141"/>
                        <a:gd name="connsiteX8" fmla="*/ 4673058 w 4673058"/>
                        <a:gd name="connsiteY8" fmla="*/ 0 h 2240141"/>
                        <a:gd name="connsiteX9" fmla="*/ 4673058 w 4673058"/>
                        <a:gd name="connsiteY9" fmla="*/ 537634 h 2240141"/>
                        <a:gd name="connsiteX10" fmla="*/ 4673058 w 4673058"/>
                        <a:gd name="connsiteY10" fmla="*/ 1097669 h 2240141"/>
                        <a:gd name="connsiteX11" fmla="*/ 4673058 w 4673058"/>
                        <a:gd name="connsiteY11" fmla="*/ 1702507 h 2240141"/>
                        <a:gd name="connsiteX12" fmla="*/ 4673058 w 4673058"/>
                        <a:gd name="connsiteY12" fmla="*/ 2240141 h 2240141"/>
                        <a:gd name="connsiteX13" fmla="*/ 4182387 w 4673058"/>
                        <a:gd name="connsiteY13" fmla="*/ 2240141 h 2240141"/>
                        <a:gd name="connsiteX14" fmla="*/ 3598255 w 4673058"/>
                        <a:gd name="connsiteY14" fmla="*/ 2240141 h 2240141"/>
                        <a:gd name="connsiteX15" fmla="*/ 2920661 w 4673058"/>
                        <a:gd name="connsiteY15" fmla="*/ 2240141 h 2240141"/>
                        <a:gd name="connsiteX16" fmla="*/ 2476721 w 4673058"/>
                        <a:gd name="connsiteY16" fmla="*/ 2240141 h 2240141"/>
                        <a:gd name="connsiteX17" fmla="*/ 1799127 w 4673058"/>
                        <a:gd name="connsiteY17" fmla="*/ 2240141 h 2240141"/>
                        <a:gd name="connsiteX18" fmla="*/ 1214995 w 4673058"/>
                        <a:gd name="connsiteY18" fmla="*/ 2240141 h 2240141"/>
                        <a:gd name="connsiteX19" fmla="*/ 677593 w 4673058"/>
                        <a:gd name="connsiteY19" fmla="*/ 2240141 h 2240141"/>
                        <a:gd name="connsiteX20" fmla="*/ 0 w 4673058"/>
                        <a:gd name="connsiteY20" fmla="*/ 2240141 h 2240141"/>
                        <a:gd name="connsiteX21" fmla="*/ 0 w 4673058"/>
                        <a:gd name="connsiteY21" fmla="*/ 1724909 h 2240141"/>
                        <a:gd name="connsiteX22" fmla="*/ 0 w 4673058"/>
                        <a:gd name="connsiteY22" fmla="*/ 1164873 h 2240141"/>
                        <a:gd name="connsiteX23" fmla="*/ 0 w 4673058"/>
                        <a:gd name="connsiteY23" fmla="*/ 560035 h 2240141"/>
                        <a:gd name="connsiteX24" fmla="*/ 0 w 4673058"/>
                        <a:gd name="connsiteY24" fmla="*/ 0 h 2240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4673058" h="2240141" fill="none" extrusionOk="0">
                          <a:moveTo>
                            <a:pt x="0" y="0"/>
                          </a:moveTo>
                          <a:cubicBezTo>
                            <a:pt x="244967" y="-40710"/>
                            <a:pt x="327047" y="1009"/>
                            <a:pt x="630863" y="0"/>
                          </a:cubicBezTo>
                          <a:cubicBezTo>
                            <a:pt x="934679" y="-1009"/>
                            <a:pt x="1010510" y="3790"/>
                            <a:pt x="1121534" y="0"/>
                          </a:cubicBezTo>
                          <a:cubicBezTo>
                            <a:pt x="1232558" y="-3790"/>
                            <a:pt x="1502459" y="30352"/>
                            <a:pt x="1612205" y="0"/>
                          </a:cubicBezTo>
                          <a:cubicBezTo>
                            <a:pt x="1721951" y="-30352"/>
                            <a:pt x="1892377" y="14197"/>
                            <a:pt x="2056146" y="0"/>
                          </a:cubicBezTo>
                          <a:cubicBezTo>
                            <a:pt x="2219915" y="-14197"/>
                            <a:pt x="2469646" y="35095"/>
                            <a:pt x="2640278" y="0"/>
                          </a:cubicBezTo>
                          <a:cubicBezTo>
                            <a:pt x="2810910" y="-35095"/>
                            <a:pt x="2942829" y="39877"/>
                            <a:pt x="3177679" y="0"/>
                          </a:cubicBezTo>
                          <a:cubicBezTo>
                            <a:pt x="3412529" y="-39877"/>
                            <a:pt x="3624753" y="20136"/>
                            <a:pt x="3808542" y="0"/>
                          </a:cubicBezTo>
                          <a:cubicBezTo>
                            <a:pt x="3992331" y="-20136"/>
                            <a:pt x="4328599" y="50629"/>
                            <a:pt x="4673058" y="0"/>
                          </a:cubicBezTo>
                          <a:cubicBezTo>
                            <a:pt x="4699977" y="149374"/>
                            <a:pt x="4652989" y="412470"/>
                            <a:pt x="4673058" y="537634"/>
                          </a:cubicBezTo>
                          <a:cubicBezTo>
                            <a:pt x="4693127" y="662798"/>
                            <a:pt x="4647604" y="876499"/>
                            <a:pt x="4673058" y="1097669"/>
                          </a:cubicBezTo>
                          <a:cubicBezTo>
                            <a:pt x="4698512" y="1318839"/>
                            <a:pt x="4610211" y="1473819"/>
                            <a:pt x="4673058" y="1702507"/>
                          </a:cubicBezTo>
                          <a:cubicBezTo>
                            <a:pt x="4735905" y="1931195"/>
                            <a:pt x="4625994" y="1998751"/>
                            <a:pt x="4673058" y="2240141"/>
                          </a:cubicBezTo>
                          <a:cubicBezTo>
                            <a:pt x="4506716" y="2279401"/>
                            <a:pt x="4294868" y="2199484"/>
                            <a:pt x="4182387" y="2240141"/>
                          </a:cubicBezTo>
                          <a:cubicBezTo>
                            <a:pt x="4069906" y="2280798"/>
                            <a:pt x="3813055" y="2202565"/>
                            <a:pt x="3598255" y="2240141"/>
                          </a:cubicBezTo>
                          <a:cubicBezTo>
                            <a:pt x="3383455" y="2277717"/>
                            <a:pt x="3106626" y="2177052"/>
                            <a:pt x="2920661" y="2240141"/>
                          </a:cubicBezTo>
                          <a:cubicBezTo>
                            <a:pt x="2734696" y="2303230"/>
                            <a:pt x="2691831" y="2227647"/>
                            <a:pt x="2476721" y="2240141"/>
                          </a:cubicBezTo>
                          <a:cubicBezTo>
                            <a:pt x="2261611" y="2252635"/>
                            <a:pt x="2017456" y="2174100"/>
                            <a:pt x="1799127" y="2240141"/>
                          </a:cubicBezTo>
                          <a:cubicBezTo>
                            <a:pt x="1580798" y="2306182"/>
                            <a:pt x="1427536" y="2230975"/>
                            <a:pt x="1214995" y="2240141"/>
                          </a:cubicBezTo>
                          <a:cubicBezTo>
                            <a:pt x="1002454" y="2249307"/>
                            <a:pt x="796728" y="2186159"/>
                            <a:pt x="677593" y="2240141"/>
                          </a:cubicBezTo>
                          <a:cubicBezTo>
                            <a:pt x="558458" y="2294123"/>
                            <a:pt x="198319" y="2162098"/>
                            <a:pt x="0" y="2240141"/>
                          </a:cubicBezTo>
                          <a:cubicBezTo>
                            <a:pt x="-27773" y="2112088"/>
                            <a:pt x="3392" y="1936594"/>
                            <a:pt x="0" y="1724909"/>
                          </a:cubicBezTo>
                          <a:cubicBezTo>
                            <a:pt x="-3392" y="1513224"/>
                            <a:pt x="16490" y="1407721"/>
                            <a:pt x="0" y="1164873"/>
                          </a:cubicBezTo>
                          <a:cubicBezTo>
                            <a:pt x="-16490" y="922025"/>
                            <a:pt x="9568" y="853448"/>
                            <a:pt x="0" y="560035"/>
                          </a:cubicBezTo>
                          <a:cubicBezTo>
                            <a:pt x="-9568" y="266622"/>
                            <a:pt x="43649" y="129827"/>
                            <a:pt x="0" y="0"/>
                          </a:cubicBezTo>
                          <a:close/>
                        </a:path>
                        <a:path w="4673058" h="2240141" stroke="0" extrusionOk="0">
                          <a:moveTo>
                            <a:pt x="0" y="0"/>
                          </a:moveTo>
                          <a:cubicBezTo>
                            <a:pt x="195711" y="-50517"/>
                            <a:pt x="348081" y="23894"/>
                            <a:pt x="537402" y="0"/>
                          </a:cubicBezTo>
                          <a:cubicBezTo>
                            <a:pt x="726723" y="-23894"/>
                            <a:pt x="762089" y="27877"/>
                            <a:pt x="981342" y="0"/>
                          </a:cubicBezTo>
                          <a:cubicBezTo>
                            <a:pt x="1200595" y="-27877"/>
                            <a:pt x="1426511" y="51239"/>
                            <a:pt x="1565474" y="0"/>
                          </a:cubicBezTo>
                          <a:cubicBezTo>
                            <a:pt x="1704437" y="-51239"/>
                            <a:pt x="1884351" y="19813"/>
                            <a:pt x="2009415" y="0"/>
                          </a:cubicBezTo>
                          <a:cubicBezTo>
                            <a:pt x="2134479" y="-19813"/>
                            <a:pt x="2512135" y="37568"/>
                            <a:pt x="2687008" y="0"/>
                          </a:cubicBezTo>
                          <a:cubicBezTo>
                            <a:pt x="2861881" y="-37568"/>
                            <a:pt x="3018139" y="66829"/>
                            <a:pt x="3317871" y="0"/>
                          </a:cubicBezTo>
                          <a:cubicBezTo>
                            <a:pt x="3617603" y="-66829"/>
                            <a:pt x="3626225" y="16294"/>
                            <a:pt x="3761812" y="0"/>
                          </a:cubicBezTo>
                          <a:cubicBezTo>
                            <a:pt x="3897399" y="-16294"/>
                            <a:pt x="4230166" y="44406"/>
                            <a:pt x="4673058" y="0"/>
                          </a:cubicBezTo>
                          <a:cubicBezTo>
                            <a:pt x="4733708" y="228386"/>
                            <a:pt x="4638166" y="446965"/>
                            <a:pt x="4673058" y="582437"/>
                          </a:cubicBezTo>
                          <a:cubicBezTo>
                            <a:pt x="4707950" y="717909"/>
                            <a:pt x="4665888" y="925127"/>
                            <a:pt x="4673058" y="1187275"/>
                          </a:cubicBezTo>
                          <a:cubicBezTo>
                            <a:pt x="4680228" y="1449423"/>
                            <a:pt x="4653724" y="1498659"/>
                            <a:pt x="4673058" y="1680106"/>
                          </a:cubicBezTo>
                          <a:cubicBezTo>
                            <a:pt x="4692392" y="1861553"/>
                            <a:pt x="4661203" y="2094027"/>
                            <a:pt x="4673058" y="2240141"/>
                          </a:cubicBezTo>
                          <a:cubicBezTo>
                            <a:pt x="4498891" y="2277314"/>
                            <a:pt x="4397552" y="2194804"/>
                            <a:pt x="4182387" y="2240141"/>
                          </a:cubicBezTo>
                          <a:cubicBezTo>
                            <a:pt x="3967222" y="2285478"/>
                            <a:pt x="3749221" y="2216976"/>
                            <a:pt x="3551524" y="2240141"/>
                          </a:cubicBezTo>
                          <a:cubicBezTo>
                            <a:pt x="3353827" y="2263306"/>
                            <a:pt x="3133117" y="2199224"/>
                            <a:pt x="2967392" y="2240141"/>
                          </a:cubicBezTo>
                          <a:cubicBezTo>
                            <a:pt x="2801667" y="2281058"/>
                            <a:pt x="2580181" y="2209659"/>
                            <a:pt x="2289798" y="2240141"/>
                          </a:cubicBezTo>
                          <a:cubicBezTo>
                            <a:pt x="1999415" y="2270623"/>
                            <a:pt x="1980042" y="2237434"/>
                            <a:pt x="1799127" y="2240141"/>
                          </a:cubicBezTo>
                          <a:cubicBezTo>
                            <a:pt x="1618212" y="2242848"/>
                            <a:pt x="1548392" y="2202831"/>
                            <a:pt x="1355187" y="2240141"/>
                          </a:cubicBezTo>
                          <a:cubicBezTo>
                            <a:pt x="1161982" y="2277451"/>
                            <a:pt x="887399" y="2192071"/>
                            <a:pt x="677593" y="2240141"/>
                          </a:cubicBezTo>
                          <a:cubicBezTo>
                            <a:pt x="467787" y="2288211"/>
                            <a:pt x="296145" y="2204205"/>
                            <a:pt x="0" y="2240141"/>
                          </a:cubicBezTo>
                          <a:cubicBezTo>
                            <a:pt x="-31778" y="2092415"/>
                            <a:pt x="63087" y="1876875"/>
                            <a:pt x="0" y="1702507"/>
                          </a:cubicBezTo>
                          <a:cubicBezTo>
                            <a:pt x="-63087" y="1528139"/>
                            <a:pt x="49522" y="1367502"/>
                            <a:pt x="0" y="1187275"/>
                          </a:cubicBezTo>
                          <a:cubicBezTo>
                            <a:pt x="-49522" y="1007048"/>
                            <a:pt x="8322" y="827805"/>
                            <a:pt x="0" y="604838"/>
                          </a:cubicBezTo>
                          <a:cubicBezTo>
                            <a:pt x="-8322" y="381871"/>
                            <a:pt x="56076" y="1603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686" tIns="154686" rIns="206248" bIns="232029" numCol="1" spcCol="1270" anchor="t" anchorCtr="0">
              <a:noAutofit/>
            </a:bodyPr>
            <a:lstStyle/>
            <a:p>
              <a:pPr marL="285750" lvl="1" indent="-285750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TW" sz="3600" dirty="0"/>
                <a:t>OpenID</a:t>
              </a:r>
            </a:p>
            <a:p>
              <a:pPr marL="285750" lvl="1" indent="-285750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3600" dirty="0"/>
                <a:t>視訊會議</a:t>
              </a:r>
              <a:endParaRPr lang="en-US" altLang="zh-TW" sz="3600" dirty="0"/>
            </a:p>
            <a:p>
              <a:pPr marL="285750" lvl="1" indent="-285750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TW" sz="3600" kern="1200" dirty="0"/>
                <a:t>K12cc</a:t>
              </a:r>
              <a:r>
                <a:rPr lang="zh-TW" altLang="en-US" sz="3600" dirty="0"/>
                <a:t>專業社群</a:t>
              </a:r>
              <a:endParaRPr lang="en-US" sz="2800" kern="1200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B5D509D-2BC5-4D62-868D-7368CDED75B9}"/>
              </a:ext>
            </a:extLst>
          </p:cNvPr>
          <p:cNvGrpSpPr/>
          <p:nvPr/>
        </p:nvGrpSpPr>
        <p:grpSpPr>
          <a:xfrm>
            <a:off x="3880099" y="3207700"/>
            <a:ext cx="4674232" cy="3119273"/>
            <a:chOff x="5695354" y="1428526"/>
            <a:chExt cx="4674232" cy="3119273"/>
          </a:xfrm>
        </p:grpSpPr>
        <p:sp>
          <p:nvSpPr>
            <p:cNvPr id="28" name="手繪多邊形: 圖案 27">
              <a:extLst>
                <a:ext uri="{FF2B5EF4-FFF2-40B4-BE49-F238E27FC236}">
                  <a16:creationId xmlns:a16="http://schemas.microsoft.com/office/drawing/2014/main" id="{06250FA4-7951-4B25-9416-0595936E1D73}"/>
                </a:ext>
              </a:extLst>
            </p:cNvPr>
            <p:cNvSpPr/>
            <p:nvPr/>
          </p:nvSpPr>
          <p:spPr>
            <a:xfrm>
              <a:off x="5695354" y="1428526"/>
              <a:ext cx="4673058" cy="795873"/>
            </a:xfrm>
            <a:custGeom>
              <a:avLst/>
              <a:gdLst>
                <a:gd name="connsiteX0" fmla="*/ 0 w 4673058"/>
                <a:gd name="connsiteY0" fmla="*/ 0 h 795873"/>
                <a:gd name="connsiteX1" fmla="*/ 677593 w 4673058"/>
                <a:gd name="connsiteY1" fmla="*/ 0 h 795873"/>
                <a:gd name="connsiteX2" fmla="*/ 1308456 w 4673058"/>
                <a:gd name="connsiteY2" fmla="*/ 0 h 795873"/>
                <a:gd name="connsiteX3" fmla="*/ 1892588 w 4673058"/>
                <a:gd name="connsiteY3" fmla="*/ 0 h 795873"/>
                <a:gd name="connsiteX4" fmla="*/ 2429990 w 4673058"/>
                <a:gd name="connsiteY4" fmla="*/ 0 h 795873"/>
                <a:gd name="connsiteX5" fmla="*/ 3014122 w 4673058"/>
                <a:gd name="connsiteY5" fmla="*/ 0 h 795873"/>
                <a:gd name="connsiteX6" fmla="*/ 3598255 w 4673058"/>
                <a:gd name="connsiteY6" fmla="*/ 0 h 795873"/>
                <a:gd name="connsiteX7" fmla="*/ 4042195 w 4673058"/>
                <a:gd name="connsiteY7" fmla="*/ 0 h 795873"/>
                <a:gd name="connsiteX8" fmla="*/ 4673058 w 4673058"/>
                <a:gd name="connsiteY8" fmla="*/ 0 h 795873"/>
                <a:gd name="connsiteX9" fmla="*/ 4673058 w 4673058"/>
                <a:gd name="connsiteY9" fmla="*/ 389978 h 795873"/>
                <a:gd name="connsiteX10" fmla="*/ 4673058 w 4673058"/>
                <a:gd name="connsiteY10" fmla="*/ 795873 h 795873"/>
                <a:gd name="connsiteX11" fmla="*/ 4042195 w 4673058"/>
                <a:gd name="connsiteY11" fmla="*/ 795873 h 795873"/>
                <a:gd name="connsiteX12" fmla="*/ 3411332 w 4673058"/>
                <a:gd name="connsiteY12" fmla="*/ 795873 h 795873"/>
                <a:gd name="connsiteX13" fmla="*/ 2920661 w 4673058"/>
                <a:gd name="connsiteY13" fmla="*/ 795873 h 795873"/>
                <a:gd name="connsiteX14" fmla="*/ 2243068 w 4673058"/>
                <a:gd name="connsiteY14" fmla="*/ 795873 h 795873"/>
                <a:gd name="connsiteX15" fmla="*/ 1658936 w 4673058"/>
                <a:gd name="connsiteY15" fmla="*/ 795873 h 795873"/>
                <a:gd name="connsiteX16" fmla="*/ 1074803 w 4673058"/>
                <a:gd name="connsiteY16" fmla="*/ 795873 h 795873"/>
                <a:gd name="connsiteX17" fmla="*/ 630863 w 4673058"/>
                <a:gd name="connsiteY17" fmla="*/ 795873 h 795873"/>
                <a:gd name="connsiteX18" fmla="*/ 0 w 4673058"/>
                <a:gd name="connsiteY18" fmla="*/ 795873 h 795873"/>
                <a:gd name="connsiteX19" fmla="*/ 0 w 4673058"/>
                <a:gd name="connsiteY19" fmla="*/ 421813 h 795873"/>
                <a:gd name="connsiteX20" fmla="*/ 0 w 4673058"/>
                <a:gd name="connsiteY20" fmla="*/ 0 h 7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73058" h="795873" fill="none" extrusionOk="0">
                  <a:moveTo>
                    <a:pt x="0" y="0"/>
                  </a:moveTo>
                  <a:cubicBezTo>
                    <a:pt x="292983" y="-32154"/>
                    <a:pt x="435268" y="79094"/>
                    <a:pt x="677593" y="0"/>
                  </a:cubicBezTo>
                  <a:cubicBezTo>
                    <a:pt x="919918" y="-79094"/>
                    <a:pt x="1070872" y="74403"/>
                    <a:pt x="1308456" y="0"/>
                  </a:cubicBezTo>
                  <a:cubicBezTo>
                    <a:pt x="1546040" y="-74403"/>
                    <a:pt x="1758435" y="28291"/>
                    <a:pt x="1892588" y="0"/>
                  </a:cubicBezTo>
                  <a:cubicBezTo>
                    <a:pt x="2026741" y="-28291"/>
                    <a:pt x="2189646" y="25223"/>
                    <a:pt x="2429990" y="0"/>
                  </a:cubicBezTo>
                  <a:cubicBezTo>
                    <a:pt x="2670334" y="-25223"/>
                    <a:pt x="2728378" y="53258"/>
                    <a:pt x="3014122" y="0"/>
                  </a:cubicBezTo>
                  <a:cubicBezTo>
                    <a:pt x="3299866" y="-53258"/>
                    <a:pt x="3388021" y="52661"/>
                    <a:pt x="3598255" y="0"/>
                  </a:cubicBezTo>
                  <a:cubicBezTo>
                    <a:pt x="3808489" y="-52661"/>
                    <a:pt x="3866170" y="2204"/>
                    <a:pt x="4042195" y="0"/>
                  </a:cubicBezTo>
                  <a:cubicBezTo>
                    <a:pt x="4218220" y="-2204"/>
                    <a:pt x="4505996" y="71599"/>
                    <a:pt x="4673058" y="0"/>
                  </a:cubicBezTo>
                  <a:cubicBezTo>
                    <a:pt x="4697462" y="179423"/>
                    <a:pt x="4647354" y="215740"/>
                    <a:pt x="4673058" y="389978"/>
                  </a:cubicBezTo>
                  <a:cubicBezTo>
                    <a:pt x="4698762" y="564216"/>
                    <a:pt x="4663709" y="680876"/>
                    <a:pt x="4673058" y="795873"/>
                  </a:cubicBezTo>
                  <a:cubicBezTo>
                    <a:pt x="4466418" y="816239"/>
                    <a:pt x="4303572" y="747968"/>
                    <a:pt x="4042195" y="795873"/>
                  </a:cubicBezTo>
                  <a:cubicBezTo>
                    <a:pt x="3780818" y="843778"/>
                    <a:pt x="3715032" y="739001"/>
                    <a:pt x="3411332" y="795873"/>
                  </a:cubicBezTo>
                  <a:cubicBezTo>
                    <a:pt x="3107632" y="852745"/>
                    <a:pt x="3127027" y="744948"/>
                    <a:pt x="2920661" y="795873"/>
                  </a:cubicBezTo>
                  <a:cubicBezTo>
                    <a:pt x="2714295" y="846798"/>
                    <a:pt x="2519940" y="716787"/>
                    <a:pt x="2243068" y="795873"/>
                  </a:cubicBezTo>
                  <a:cubicBezTo>
                    <a:pt x="1966196" y="874959"/>
                    <a:pt x="1815314" y="765029"/>
                    <a:pt x="1658936" y="795873"/>
                  </a:cubicBezTo>
                  <a:cubicBezTo>
                    <a:pt x="1502558" y="826717"/>
                    <a:pt x="1298859" y="733407"/>
                    <a:pt x="1074803" y="795873"/>
                  </a:cubicBezTo>
                  <a:cubicBezTo>
                    <a:pt x="850747" y="858339"/>
                    <a:pt x="726278" y="760022"/>
                    <a:pt x="630863" y="795873"/>
                  </a:cubicBezTo>
                  <a:cubicBezTo>
                    <a:pt x="535448" y="831724"/>
                    <a:pt x="157918" y="745628"/>
                    <a:pt x="0" y="795873"/>
                  </a:cubicBezTo>
                  <a:cubicBezTo>
                    <a:pt x="-27250" y="682624"/>
                    <a:pt x="31225" y="568080"/>
                    <a:pt x="0" y="421813"/>
                  </a:cubicBezTo>
                  <a:cubicBezTo>
                    <a:pt x="-31225" y="275546"/>
                    <a:pt x="10263" y="195855"/>
                    <a:pt x="0" y="0"/>
                  </a:cubicBezTo>
                  <a:close/>
                </a:path>
                <a:path w="4673058" h="795873" stroke="0" extrusionOk="0">
                  <a:moveTo>
                    <a:pt x="0" y="0"/>
                  </a:moveTo>
                  <a:cubicBezTo>
                    <a:pt x="274333" y="-45802"/>
                    <a:pt x="443924" y="7649"/>
                    <a:pt x="584132" y="0"/>
                  </a:cubicBezTo>
                  <a:cubicBezTo>
                    <a:pt x="724340" y="-7649"/>
                    <a:pt x="872257" y="59162"/>
                    <a:pt x="1121534" y="0"/>
                  </a:cubicBezTo>
                  <a:cubicBezTo>
                    <a:pt x="1370811" y="-59162"/>
                    <a:pt x="1524558" y="27178"/>
                    <a:pt x="1705666" y="0"/>
                  </a:cubicBezTo>
                  <a:cubicBezTo>
                    <a:pt x="1886774" y="-27178"/>
                    <a:pt x="2116406" y="8876"/>
                    <a:pt x="2383260" y="0"/>
                  </a:cubicBezTo>
                  <a:cubicBezTo>
                    <a:pt x="2650114" y="-8876"/>
                    <a:pt x="2630485" y="26082"/>
                    <a:pt x="2873931" y="0"/>
                  </a:cubicBezTo>
                  <a:cubicBezTo>
                    <a:pt x="3117377" y="-26082"/>
                    <a:pt x="3252710" y="67876"/>
                    <a:pt x="3458063" y="0"/>
                  </a:cubicBezTo>
                  <a:cubicBezTo>
                    <a:pt x="3663416" y="-67876"/>
                    <a:pt x="3682070" y="18663"/>
                    <a:pt x="3902003" y="0"/>
                  </a:cubicBezTo>
                  <a:cubicBezTo>
                    <a:pt x="4121936" y="-18663"/>
                    <a:pt x="4300551" y="15382"/>
                    <a:pt x="4673058" y="0"/>
                  </a:cubicBezTo>
                  <a:cubicBezTo>
                    <a:pt x="4687739" y="108194"/>
                    <a:pt x="4641259" y="320789"/>
                    <a:pt x="4673058" y="405895"/>
                  </a:cubicBezTo>
                  <a:cubicBezTo>
                    <a:pt x="4704857" y="491001"/>
                    <a:pt x="4648878" y="706618"/>
                    <a:pt x="4673058" y="795873"/>
                  </a:cubicBezTo>
                  <a:cubicBezTo>
                    <a:pt x="4530258" y="817523"/>
                    <a:pt x="4324538" y="786307"/>
                    <a:pt x="4042195" y="795873"/>
                  </a:cubicBezTo>
                  <a:cubicBezTo>
                    <a:pt x="3759852" y="805439"/>
                    <a:pt x="3617232" y="723310"/>
                    <a:pt x="3411332" y="795873"/>
                  </a:cubicBezTo>
                  <a:cubicBezTo>
                    <a:pt x="3205432" y="868436"/>
                    <a:pt x="3017207" y="763808"/>
                    <a:pt x="2873931" y="795873"/>
                  </a:cubicBezTo>
                  <a:cubicBezTo>
                    <a:pt x="2730655" y="827938"/>
                    <a:pt x="2591630" y="761613"/>
                    <a:pt x="2383260" y="795873"/>
                  </a:cubicBezTo>
                  <a:cubicBezTo>
                    <a:pt x="2174890" y="830133"/>
                    <a:pt x="1947743" y="758400"/>
                    <a:pt x="1752397" y="795873"/>
                  </a:cubicBezTo>
                  <a:cubicBezTo>
                    <a:pt x="1557051" y="833346"/>
                    <a:pt x="1306660" y="793007"/>
                    <a:pt x="1121534" y="795873"/>
                  </a:cubicBezTo>
                  <a:cubicBezTo>
                    <a:pt x="936408" y="798739"/>
                    <a:pt x="817417" y="769248"/>
                    <a:pt x="630863" y="795873"/>
                  </a:cubicBezTo>
                  <a:cubicBezTo>
                    <a:pt x="444309" y="822498"/>
                    <a:pt x="313221" y="746344"/>
                    <a:pt x="0" y="795873"/>
                  </a:cubicBezTo>
                  <a:cubicBezTo>
                    <a:pt x="-12333" y="640535"/>
                    <a:pt x="13069" y="533843"/>
                    <a:pt x="0" y="397937"/>
                  </a:cubicBezTo>
                  <a:cubicBezTo>
                    <a:pt x="-13069" y="262031"/>
                    <a:pt x="4007" y="176862"/>
                    <a:pt x="0" y="0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extLst>
                <a:ext uri="{C807C97D-BFC1-408E-A445-0C87EB9F89A2}">
                  <ask:lineSketchStyleProps xmlns:ask="http://schemas.microsoft.com/office/drawing/2018/sketchyshapes" sd="228202170">
                    <a:custGeom>
                      <a:avLst/>
                      <a:gdLst>
                        <a:gd name="connsiteX0" fmla="*/ 0 w 2671660"/>
                        <a:gd name="connsiteY0" fmla="*/ 0 h 835200"/>
                        <a:gd name="connsiteX1" fmla="*/ 2671660 w 2671660"/>
                        <a:gd name="connsiteY1" fmla="*/ 0 h 835200"/>
                        <a:gd name="connsiteX2" fmla="*/ 2671660 w 2671660"/>
                        <a:gd name="connsiteY2" fmla="*/ 835200 h 835200"/>
                        <a:gd name="connsiteX3" fmla="*/ 0 w 2671660"/>
                        <a:gd name="connsiteY3" fmla="*/ 835200 h 835200"/>
                        <a:gd name="connsiteX4" fmla="*/ 0 w 2671660"/>
                        <a:gd name="connsiteY4" fmla="*/ 0 h 835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71660" h="835200">
                          <a:moveTo>
                            <a:pt x="0" y="0"/>
                          </a:moveTo>
                          <a:lnTo>
                            <a:pt x="2671660" y="0"/>
                          </a:lnTo>
                          <a:lnTo>
                            <a:pt x="2671660" y="835200"/>
                          </a:lnTo>
                          <a:lnTo>
                            <a:pt x="0" y="8352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117856" rIns="206248" bIns="117856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900" dirty="0"/>
                <a:t>創新發展</a:t>
              </a:r>
              <a:endParaRPr lang="en-US" sz="2900" kern="1200" dirty="0"/>
            </a:p>
          </p:txBody>
        </p:sp>
        <p:sp>
          <p:nvSpPr>
            <p:cNvPr id="29" name="手繪多邊形: 圖案 28">
              <a:extLst>
                <a:ext uri="{FF2B5EF4-FFF2-40B4-BE49-F238E27FC236}">
                  <a16:creationId xmlns:a16="http://schemas.microsoft.com/office/drawing/2014/main" id="{69AD5BC7-910B-4E11-A8B8-AE4F643B1256}"/>
                </a:ext>
              </a:extLst>
            </p:cNvPr>
            <p:cNvSpPr/>
            <p:nvPr/>
          </p:nvSpPr>
          <p:spPr>
            <a:xfrm>
              <a:off x="5696528" y="2307658"/>
              <a:ext cx="4673058" cy="2240141"/>
            </a:xfrm>
            <a:custGeom>
              <a:avLst/>
              <a:gdLst>
                <a:gd name="connsiteX0" fmla="*/ 0 w 2671660"/>
                <a:gd name="connsiteY0" fmla="*/ 0 h 2350835"/>
                <a:gd name="connsiteX1" fmla="*/ 2671660 w 2671660"/>
                <a:gd name="connsiteY1" fmla="*/ 0 h 2350835"/>
                <a:gd name="connsiteX2" fmla="*/ 2671660 w 2671660"/>
                <a:gd name="connsiteY2" fmla="*/ 2350835 h 2350835"/>
                <a:gd name="connsiteX3" fmla="*/ 0 w 2671660"/>
                <a:gd name="connsiteY3" fmla="*/ 2350835 h 2350835"/>
                <a:gd name="connsiteX4" fmla="*/ 0 w 2671660"/>
                <a:gd name="connsiteY4" fmla="*/ 0 h 235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1660" h="2350835">
                  <a:moveTo>
                    <a:pt x="0" y="0"/>
                  </a:moveTo>
                  <a:lnTo>
                    <a:pt x="2671660" y="0"/>
                  </a:lnTo>
                  <a:lnTo>
                    <a:pt x="2671660" y="2350835"/>
                  </a:lnTo>
                  <a:lnTo>
                    <a:pt x="0" y="2350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DAF">
                <a:alpha val="90000"/>
              </a:srgbClr>
            </a:solidFill>
            <a:ln>
              <a:extLst>
                <a:ext uri="{C807C97D-BFC1-408E-A445-0C87EB9F89A2}">
                  <ask:lineSketchStyleProps xmlns:ask="http://schemas.microsoft.com/office/drawing/2018/sketchyshapes" sd="3731752820">
                    <a:custGeom>
                      <a:avLst/>
                      <a:gdLst>
                        <a:gd name="connsiteX0" fmla="*/ 0 w 4673058"/>
                        <a:gd name="connsiteY0" fmla="*/ 0 h 2240141"/>
                        <a:gd name="connsiteX1" fmla="*/ 630863 w 4673058"/>
                        <a:gd name="connsiteY1" fmla="*/ 0 h 2240141"/>
                        <a:gd name="connsiteX2" fmla="*/ 1121534 w 4673058"/>
                        <a:gd name="connsiteY2" fmla="*/ 0 h 2240141"/>
                        <a:gd name="connsiteX3" fmla="*/ 1612205 w 4673058"/>
                        <a:gd name="connsiteY3" fmla="*/ 0 h 2240141"/>
                        <a:gd name="connsiteX4" fmla="*/ 2056146 w 4673058"/>
                        <a:gd name="connsiteY4" fmla="*/ 0 h 2240141"/>
                        <a:gd name="connsiteX5" fmla="*/ 2640278 w 4673058"/>
                        <a:gd name="connsiteY5" fmla="*/ 0 h 2240141"/>
                        <a:gd name="connsiteX6" fmla="*/ 3177679 w 4673058"/>
                        <a:gd name="connsiteY6" fmla="*/ 0 h 2240141"/>
                        <a:gd name="connsiteX7" fmla="*/ 3808542 w 4673058"/>
                        <a:gd name="connsiteY7" fmla="*/ 0 h 2240141"/>
                        <a:gd name="connsiteX8" fmla="*/ 4673058 w 4673058"/>
                        <a:gd name="connsiteY8" fmla="*/ 0 h 2240141"/>
                        <a:gd name="connsiteX9" fmla="*/ 4673058 w 4673058"/>
                        <a:gd name="connsiteY9" fmla="*/ 537634 h 2240141"/>
                        <a:gd name="connsiteX10" fmla="*/ 4673058 w 4673058"/>
                        <a:gd name="connsiteY10" fmla="*/ 1097669 h 2240141"/>
                        <a:gd name="connsiteX11" fmla="*/ 4673058 w 4673058"/>
                        <a:gd name="connsiteY11" fmla="*/ 1702507 h 2240141"/>
                        <a:gd name="connsiteX12" fmla="*/ 4673058 w 4673058"/>
                        <a:gd name="connsiteY12" fmla="*/ 2240141 h 2240141"/>
                        <a:gd name="connsiteX13" fmla="*/ 4182387 w 4673058"/>
                        <a:gd name="connsiteY13" fmla="*/ 2240141 h 2240141"/>
                        <a:gd name="connsiteX14" fmla="*/ 3598255 w 4673058"/>
                        <a:gd name="connsiteY14" fmla="*/ 2240141 h 2240141"/>
                        <a:gd name="connsiteX15" fmla="*/ 2920661 w 4673058"/>
                        <a:gd name="connsiteY15" fmla="*/ 2240141 h 2240141"/>
                        <a:gd name="connsiteX16" fmla="*/ 2476721 w 4673058"/>
                        <a:gd name="connsiteY16" fmla="*/ 2240141 h 2240141"/>
                        <a:gd name="connsiteX17" fmla="*/ 1799127 w 4673058"/>
                        <a:gd name="connsiteY17" fmla="*/ 2240141 h 2240141"/>
                        <a:gd name="connsiteX18" fmla="*/ 1214995 w 4673058"/>
                        <a:gd name="connsiteY18" fmla="*/ 2240141 h 2240141"/>
                        <a:gd name="connsiteX19" fmla="*/ 677593 w 4673058"/>
                        <a:gd name="connsiteY19" fmla="*/ 2240141 h 2240141"/>
                        <a:gd name="connsiteX20" fmla="*/ 0 w 4673058"/>
                        <a:gd name="connsiteY20" fmla="*/ 2240141 h 2240141"/>
                        <a:gd name="connsiteX21" fmla="*/ 0 w 4673058"/>
                        <a:gd name="connsiteY21" fmla="*/ 1724909 h 2240141"/>
                        <a:gd name="connsiteX22" fmla="*/ 0 w 4673058"/>
                        <a:gd name="connsiteY22" fmla="*/ 1164873 h 2240141"/>
                        <a:gd name="connsiteX23" fmla="*/ 0 w 4673058"/>
                        <a:gd name="connsiteY23" fmla="*/ 560035 h 2240141"/>
                        <a:gd name="connsiteX24" fmla="*/ 0 w 4673058"/>
                        <a:gd name="connsiteY24" fmla="*/ 0 h 22401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4673058" h="2240141" fill="none" extrusionOk="0">
                          <a:moveTo>
                            <a:pt x="0" y="0"/>
                          </a:moveTo>
                          <a:cubicBezTo>
                            <a:pt x="244967" y="-40710"/>
                            <a:pt x="327047" y="1009"/>
                            <a:pt x="630863" y="0"/>
                          </a:cubicBezTo>
                          <a:cubicBezTo>
                            <a:pt x="934679" y="-1009"/>
                            <a:pt x="1010510" y="3790"/>
                            <a:pt x="1121534" y="0"/>
                          </a:cubicBezTo>
                          <a:cubicBezTo>
                            <a:pt x="1232558" y="-3790"/>
                            <a:pt x="1502459" y="30352"/>
                            <a:pt x="1612205" y="0"/>
                          </a:cubicBezTo>
                          <a:cubicBezTo>
                            <a:pt x="1721951" y="-30352"/>
                            <a:pt x="1892377" y="14197"/>
                            <a:pt x="2056146" y="0"/>
                          </a:cubicBezTo>
                          <a:cubicBezTo>
                            <a:pt x="2219915" y="-14197"/>
                            <a:pt x="2469646" y="35095"/>
                            <a:pt x="2640278" y="0"/>
                          </a:cubicBezTo>
                          <a:cubicBezTo>
                            <a:pt x="2810910" y="-35095"/>
                            <a:pt x="2942829" y="39877"/>
                            <a:pt x="3177679" y="0"/>
                          </a:cubicBezTo>
                          <a:cubicBezTo>
                            <a:pt x="3412529" y="-39877"/>
                            <a:pt x="3624753" y="20136"/>
                            <a:pt x="3808542" y="0"/>
                          </a:cubicBezTo>
                          <a:cubicBezTo>
                            <a:pt x="3992331" y="-20136"/>
                            <a:pt x="4328599" y="50629"/>
                            <a:pt x="4673058" y="0"/>
                          </a:cubicBezTo>
                          <a:cubicBezTo>
                            <a:pt x="4699977" y="149374"/>
                            <a:pt x="4652989" y="412470"/>
                            <a:pt x="4673058" y="537634"/>
                          </a:cubicBezTo>
                          <a:cubicBezTo>
                            <a:pt x="4693127" y="662798"/>
                            <a:pt x="4647604" y="876499"/>
                            <a:pt x="4673058" y="1097669"/>
                          </a:cubicBezTo>
                          <a:cubicBezTo>
                            <a:pt x="4698512" y="1318839"/>
                            <a:pt x="4610211" y="1473819"/>
                            <a:pt x="4673058" y="1702507"/>
                          </a:cubicBezTo>
                          <a:cubicBezTo>
                            <a:pt x="4735905" y="1931195"/>
                            <a:pt x="4625994" y="1998751"/>
                            <a:pt x="4673058" y="2240141"/>
                          </a:cubicBezTo>
                          <a:cubicBezTo>
                            <a:pt x="4506716" y="2279401"/>
                            <a:pt x="4294868" y="2199484"/>
                            <a:pt x="4182387" y="2240141"/>
                          </a:cubicBezTo>
                          <a:cubicBezTo>
                            <a:pt x="4069906" y="2280798"/>
                            <a:pt x="3813055" y="2202565"/>
                            <a:pt x="3598255" y="2240141"/>
                          </a:cubicBezTo>
                          <a:cubicBezTo>
                            <a:pt x="3383455" y="2277717"/>
                            <a:pt x="3106626" y="2177052"/>
                            <a:pt x="2920661" y="2240141"/>
                          </a:cubicBezTo>
                          <a:cubicBezTo>
                            <a:pt x="2734696" y="2303230"/>
                            <a:pt x="2691831" y="2227647"/>
                            <a:pt x="2476721" y="2240141"/>
                          </a:cubicBezTo>
                          <a:cubicBezTo>
                            <a:pt x="2261611" y="2252635"/>
                            <a:pt x="2017456" y="2174100"/>
                            <a:pt x="1799127" y="2240141"/>
                          </a:cubicBezTo>
                          <a:cubicBezTo>
                            <a:pt x="1580798" y="2306182"/>
                            <a:pt x="1427536" y="2230975"/>
                            <a:pt x="1214995" y="2240141"/>
                          </a:cubicBezTo>
                          <a:cubicBezTo>
                            <a:pt x="1002454" y="2249307"/>
                            <a:pt x="796728" y="2186159"/>
                            <a:pt x="677593" y="2240141"/>
                          </a:cubicBezTo>
                          <a:cubicBezTo>
                            <a:pt x="558458" y="2294123"/>
                            <a:pt x="198319" y="2162098"/>
                            <a:pt x="0" y="2240141"/>
                          </a:cubicBezTo>
                          <a:cubicBezTo>
                            <a:pt x="-27773" y="2112088"/>
                            <a:pt x="3392" y="1936594"/>
                            <a:pt x="0" y="1724909"/>
                          </a:cubicBezTo>
                          <a:cubicBezTo>
                            <a:pt x="-3392" y="1513224"/>
                            <a:pt x="16490" y="1407721"/>
                            <a:pt x="0" y="1164873"/>
                          </a:cubicBezTo>
                          <a:cubicBezTo>
                            <a:pt x="-16490" y="922025"/>
                            <a:pt x="9568" y="853448"/>
                            <a:pt x="0" y="560035"/>
                          </a:cubicBezTo>
                          <a:cubicBezTo>
                            <a:pt x="-9568" y="266622"/>
                            <a:pt x="43649" y="129827"/>
                            <a:pt x="0" y="0"/>
                          </a:cubicBezTo>
                          <a:close/>
                        </a:path>
                        <a:path w="4673058" h="2240141" stroke="0" extrusionOk="0">
                          <a:moveTo>
                            <a:pt x="0" y="0"/>
                          </a:moveTo>
                          <a:cubicBezTo>
                            <a:pt x="195711" y="-50517"/>
                            <a:pt x="348081" y="23894"/>
                            <a:pt x="537402" y="0"/>
                          </a:cubicBezTo>
                          <a:cubicBezTo>
                            <a:pt x="726723" y="-23894"/>
                            <a:pt x="762089" y="27877"/>
                            <a:pt x="981342" y="0"/>
                          </a:cubicBezTo>
                          <a:cubicBezTo>
                            <a:pt x="1200595" y="-27877"/>
                            <a:pt x="1426511" y="51239"/>
                            <a:pt x="1565474" y="0"/>
                          </a:cubicBezTo>
                          <a:cubicBezTo>
                            <a:pt x="1704437" y="-51239"/>
                            <a:pt x="1884351" y="19813"/>
                            <a:pt x="2009415" y="0"/>
                          </a:cubicBezTo>
                          <a:cubicBezTo>
                            <a:pt x="2134479" y="-19813"/>
                            <a:pt x="2512135" y="37568"/>
                            <a:pt x="2687008" y="0"/>
                          </a:cubicBezTo>
                          <a:cubicBezTo>
                            <a:pt x="2861881" y="-37568"/>
                            <a:pt x="3018139" y="66829"/>
                            <a:pt x="3317871" y="0"/>
                          </a:cubicBezTo>
                          <a:cubicBezTo>
                            <a:pt x="3617603" y="-66829"/>
                            <a:pt x="3626225" y="16294"/>
                            <a:pt x="3761812" y="0"/>
                          </a:cubicBezTo>
                          <a:cubicBezTo>
                            <a:pt x="3897399" y="-16294"/>
                            <a:pt x="4230166" y="44406"/>
                            <a:pt x="4673058" y="0"/>
                          </a:cubicBezTo>
                          <a:cubicBezTo>
                            <a:pt x="4733708" y="228386"/>
                            <a:pt x="4638166" y="446965"/>
                            <a:pt x="4673058" y="582437"/>
                          </a:cubicBezTo>
                          <a:cubicBezTo>
                            <a:pt x="4707950" y="717909"/>
                            <a:pt x="4665888" y="925127"/>
                            <a:pt x="4673058" y="1187275"/>
                          </a:cubicBezTo>
                          <a:cubicBezTo>
                            <a:pt x="4680228" y="1449423"/>
                            <a:pt x="4653724" y="1498659"/>
                            <a:pt x="4673058" y="1680106"/>
                          </a:cubicBezTo>
                          <a:cubicBezTo>
                            <a:pt x="4692392" y="1861553"/>
                            <a:pt x="4661203" y="2094027"/>
                            <a:pt x="4673058" y="2240141"/>
                          </a:cubicBezTo>
                          <a:cubicBezTo>
                            <a:pt x="4498891" y="2277314"/>
                            <a:pt x="4397552" y="2194804"/>
                            <a:pt x="4182387" y="2240141"/>
                          </a:cubicBezTo>
                          <a:cubicBezTo>
                            <a:pt x="3967222" y="2285478"/>
                            <a:pt x="3749221" y="2216976"/>
                            <a:pt x="3551524" y="2240141"/>
                          </a:cubicBezTo>
                          <a:cubicBezTo>
                            <a:pt x="3353827" y="2263306"/>
                            <a:pt x="3133117" y="2199224"/>
                            <a:pt x="2967392" y="2240141"/>
                          </a:cubicBezTo>
                          <a:cubicBezTo>
                            <a:pt x="2801667" y="2281058"/>
                            <a:pt x="2580181" y="2209659"/>
                            <a:pt x="2289798" y="2240141"/>
                          </a:cubicBezTo>
                          <a:cubicBezTo>
                            <a:pt x="1999415" y="2270623"/>
                            <a:pt x="1980042" y="2237434"/>
                            <a:pt x="1799127" y="2240141"/>
                          </a:cubicBezTo>
                          <a:cubicBezTo>
                            <a:pt x="1618212" y="2242848"/>
                            <a:pt x="1548392" y="2202831"/>
                            <a:pt x="1355187" y="2240141"/>
                          </a:cubicBezTo>
                          <a:cubicBezTo>
                            <a:pt x="1161982" y="2277451"/>
                            <a:pt x="887399" y="2192071"/>
                            <a:pt x="677593" y="2240141"/>
                          </a:cubicBezTo>
                          <a:cubicBezTo>
                            <a:pt x="467787" y="2288211"/>
                            <a:pt x="296145" y="2204205"/>
                            <a:pt x="0" y="2240141"/>
                          </a:cubicBezTo>
                          <a:cubicBezTo>
                            <a:pt x="-31778" y="2092415"/>
                            <a:pt x="63087" y="1876875"/>
                            <a:pt x="0" y="1702507"/>
                          </a:cubicBezTo>
                          <a:cubicBezTo>
                            <a:pt x="-63087" y="1528139"/>
                            <a:pt x="49522" y="1367502"/>
                            <a:pt x="0" y="1187275"/>
                          </a:cubicBezTo>
                          <a:cubicBezTo>
                            <a:pt x="-49522" y="1007048"/>
                            <a:pt x="8322" y="827805"/>
                            <a:pt x="0" y="604838"/>
                          </a:cubicBezTo>
                          <a:cubicBezTo>
                            <a:pt x="-8322" y="381871"/>
                            <a:pt x="56076" y="1603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686" tIns="154686" rIns="206248" bIns="232029" numCol="1" spcCol="1270" anchor="t" anchorCtr="0">
              <a:noAutofit/>
            </a:bodyPr>
            <a:lstStyle/>
            <a:p>
              <a:pPr marL="285750" lvl="1" indent="-285750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TW" sz="3600" dirty="0" err="1"/>
                <a:t>KAZilla</a:t>
              </a:r>
              <a:r>
                <a:rPr lang="en-US" altLang="zh-TW" sz="3600" dirty="0"/>
                <a:t>(5A88)</a:t>
              </a:r>
            </a:p>
            <a:p>
              <a:pPr marL="285750" lvl="1" indent="-285750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TW" sz="3600" kern="1200" dirty="0"/>
                <a:t>5A88MDM</a:t>
              </a:r>
              <a:r>
                <a:rPr lang="zh-TW" altLang="en-US" sz="3600" kern="1200" dirty="0"/>
                <a:t>版</a:t>
              </a:r>
              <a:endParaRPr lang="en-US" sz="3600" kern="1200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19AF01E-73E2-416C-83F9-754A4853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" y="5955289"/>
            <a:ext cx="12041018" cy="8920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b="1" dirty="0"/>
              <a:t>嘉義縣教育網路中心</a:t>
            </a:r>
            <a:r>
              <a:rPr lang="zh-TW" altLang="en-US" sz="2800" b="1" dirty="0"/>
              <a:t>工作重點</a:t>
            </a:r>
            <a:endParaRPr lang="zh-TW" altLang="en-US" b="1" dirty="0"/>
          </a:p>
        </p:txBody>
      </p:sp>
      <p:sp>
        <p:nvSpPr>
          <p:cNvPr id="33" name="流程圖: 資料 32">
            <a:extLst>
              <a:ext uri="{FF2B5EF4-FFF2-40B4-BE49-F238E27FC236}">
                <a16:creationId xmlns:a16="http://schemas.microsoft.com/office/drawing/2014/main" id="{28EC34F3-40FB-48EA-8F4B-AB63826EFF5B}"/>
              </a:ext>
            </a:extLst>
          </p:cNvPr>
          <p:cNvSpPr/>
          <p:nvPr/>
        </p:nvSpPr>
        <p:spPr>
          <a:xfrm>
            <a:off x="9717156" y="5935411"/>
            <a:ext cx="2280792" cy="90762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流程圖: 資料 33">
            <a:extLst>
              <a:ext uri="{FF2B5EF4-FFF2-40B4-BE49-F238E27FC236}">
                <a16:creationId xmlns:a16="http://schemas.microsoft.com/office/drawing/2014/main" id="{AE0986A2-3B09-4094-BB45-8CCD529625CB}"/>
              </a:ext>
            </a:extLst>
          </p:cNvPr>
          <p:cNvSpPr/>
          <p:nvPr/>
        </p:nvSpPr>
        <p:spPr>
          <a:xfrm>
            <a:off x="10424928" y="5943181"/>
            <a:ext cx="1787780" cy="91964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000"/>
              <a:gd name="connsiteY0" fmla="*/ 10000 h 10000"/>
              <a:gd name="connsiteX1" fmla="*/ 2000 w 8000"/>
              <a:gd name="connsiteY1" fmla="*/ 0 h 10000"/>
              <a:gd name="connsiteX2" fmla="*/ 7821 w 8000"/>
              <a:gd name="connsiteY2" fmla="*/ 110 h 10000"/>
              <a:gd name="connsiteX3" fmla="*/ 8000 w 8000"/>
              <a:gd name="connsiteY3" fmla="*/ 10000 h 10000"/>
              <a:gd name="connsiteX4" fmla="*/ 0 w 8000"/>
              <a:gd name="connsiteY4" fmla="*/ 10000 h 10000"/>
              <a:gd name="connsiteX0" fmla="*/ 0 w 9891"/>
              <a:gd name="connsiteY0" fmla="*/ 10000 h 10000"/>
              <a:gd name="connsiteX1" fmla="*/ 2500 w 9891"/>
              <a:gd name="connsiteY1" fmla="*/ 0 h 10000"/>
              <a:gd name="connsiteX2" fmla="*/ 9776 w 9891"/>
              <a:gd name="connsiteY2" fmla="*/ 110 h 10000"/>
              <a:gd name="connsiteX3" fmla="*/ 9891 w 9891"/>
              <a:gd name="connsiteY3" fmla="*/ 10000 h 10000"/>
              <a:gd name="connsiteX4" fmla="*/ 0 w 9891"/>
              <a:gd name="connsiteY4" fmla="*/ 10000 h 10000"/>
              <a:gd name="connsiteX0" fmla="*/ 0 w 10055"/>
              <a:gd name="connsiteY0" fmla="*/ 10000 h 10110"/>
              <a:gd name="connsiteX1" fmla="*/ 2528 w 10055"/>
              <a:gd name="connsiteY1" fmla="*/ 0 h 10110"/>
              <a:gd name="connsiteX2" fmla="*/ 9884 w 10055"/>
              <a:gd name="connsiteY2" fmla="*/ 110 h 10110"/>
              <a:gd name="connsiteX3" fmla="*/ 10055 w 10055"/>
              <a:gd name="connsiteY3" fmla="*/ 10110 h 10110"/>
              <a:gd name="connsiteX4" fmla="*/ 0 w 10055"/>
              <a:gd name="connsiteY4" fmla="*/ 10000 h 10110"/>
              <a:gd name="connsiteX0" fmla="*/ 0 w 10055"/>
              <a:gd name="connsiteY0" fmla="*/ 10000 h 10110"/>
              <a:gd name="connsiteX1" fmla="*/ 2528 w 10055"/>
              <a:gd name="connsiteY1" fmla="*/ 0 h 10110"/>
              <a:gd name="connsiteX2" fmla="*/ 9884 w 10055"/>
              <a:gd name="connsiteY2" fmla="*/ 110 h 10110"/>
              <a:gd name="connsiteX3" fmla="*/ 10055 w 10055"/>
              <a:gd name="connsiteY3" fmla="*/ 10110 h 10110"/>
              <a:gd name="connsiteX4" fmla="*/ 0 w 10055"/>
              <a:gd name="connsiteY4" fmla="*/ 10000 h 10110"/>
              <a:gd name="connsiteX0" fmla="*/ 0 w 9906"/>
              <a:gd name="connsiteY0" fmla="*/ 10000 h 10220"/>
              <a:gd name="connsiteX1" fmla="*/ 2528 w 9906"/>
              <a:gd name="connsiteY1" fmla="*/ 0 h 10220"/>
              <a:gd name="connsiteX2" fmla="*/ 9884 w 9906"/>
              <a:gd name="connsiteY2" fmla="*/ 110 h 10220"/>
              <a:gd name="connsiteX3" fmla="*/ 9890 w 9906"/>
              <a:gd name="connsiteY3" fmla="*/ 10220 h 10220"/>
              <a:gd name="connsiteX4" fmla="*/ 0 w 9906"/>
              <a:gd name="connsiteY4" fmla="*/ 10000 h 1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" h="10220">
                <a:moveTo>
                  <a:pt x="0" y="10000"/>
                </a:moveTo>
                <a:lnTo>
                  <a:pt x="2528" y="0"/>
                </a:lnTo>
                <a:lnTo>
                  <a:pt x="9884" y="110"/>
                </a:lnTo>
                <a:cubicBezTo>
                  <a:pt x="9960" y="3407"/>
                  <a:pt x="9814" y="6923"/>
                  <a:pt x="9890" y="10220"/>
                </a:cubicBezTo>
                <a:lnTo>
                  <a:pt x="0" y="1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C0429252-79DE-4025-A0ED-8292D72B15A1}"/>
              </a:ext>
            </a:extLst>
          </p:cNvPr>
          <p:cNvSpPr txBox="1">
            <a:spLocks/>
          </p:cNvSpPr>
          <p:nvPr/>
        </p:nvSpPr>
        <p:spPr>
          <a:xfrm>
            <a:off x="7593884" y="837599"/>
            <a:ext cx="4529218" cy="4708435"/>
          </a:xfrm>
          <a:prstGeom prst="vertic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提供各校教育網路連線服務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因應資安法及相關法規實施相關作為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辦理綠能機房建置及推動資訊資源集中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支援本縣數位教學發展與推動工作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</a:rPr>
              <a:t>發展</a:t>
            </a:r>
            <a:r>
              <a:rPr lang="zh-TW" altLang="en-US" sz="2400">
                <a:solidFill>
                  <a:schemeClr val="bg1">
                    <a:lumMod val="95000"/>
                  </a:schemeClr>
                </a:solidFill>
              </a:rPr>
              <a:t>資通訊管理技術及應用服務</a:t>
            </a:r>
            <a:endParaRPr lang="en-US" altLang="zh-TW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09BD7053-CF55-4628-8A0D-F0BA6BD3F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200" y="5007163"/>
            <a:ext cx="2231264" cy="18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649465-10FD-43DD-B4CB-6D13DF56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zh-TW" altLang="en-US" dirty="0"/>
              <a:t>工作報告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0153F5-E1FE-4521-AF8C-8195582F7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917" y="2489615"/>
            <a:ext cx="7245734" cy="3785419"/>
          </a:xfrm>
        </p:spPr>
        <p:txBody>
          <a:bodyPr>
            <a:normAutofit/>
          </a:bodyPr>
          <a:lstStyle/>
          <a:p>
            <a:r>
              <a:rPr lang="zh-TW" altLang="en-US" dirty="0"/>
              <a:t>資通安全法及資安維護相關工作事項報告</a:t>
            </a:r>
            <a:endParaRPr lang="en-US" altLang="zh-TW" dirty="0"/>
          </a:p>
          <a:p>
            <a:r>
              <a:rPr lang="zh-TW" altLang="en-US" dirty="0"/>
              <a:t>前瞻計畫校園智慧網路建置工作事項報告</a:t>
            </a:r>
            <a:endParaRPr lang="en-US" altLang="zh-TW" dirty="0"/>
          </a:p>
          <a:p>
            <a:r>
              <a:rPr lang="zh-TW" altLang="en-US" dirty="0"/>
              <a:t>資訊資源集中及單一簽入服務工作事項報告</a:t>
            </a:r>
            <a:endParaRPr lang="en-US" altLang="zh-TW" dirty="0"/>
          </a:p>
          <a:p>
            <a:r>
              <a:rPr lang="zh-TW" altLang="en-US" dirty="0"/>
              <a:t>網路教學應用推動工作事項報告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406C-D15C-4A11-990A-57D8A6E19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8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8F98E0C-56EF-4C07-80B6-7F22660F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zh-TW" altLang="en-US" sz="3800">
                <a:solidFill>
                  <a:srgbClr val="FFFFFF"/>
                </a:solidFill>
              </a:rPr>
              <a:t>資通安全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29F394-2B8E-4043-A2A6-A62F653C2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345947" cy="5475129"/>
          </a:xfrm>
        </p:spPr>
        <p:txBody>
          <a:bodyPr anchor="ctr">
            <a:normAutofit/>
          </a:bodyPr>
          <a:lstStyle/>
          <a:p>
            <a:r>
              <a:rPr lang="zh-TW" altLang="en-US" sz="3200" dirty="0"/>
              <a:t>國民中小學資安責任等級：</a:t>
            </a:r>
            <a:endParaRPr lang="en-US" altLang="zh-TW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600" dirty="0"/>
              <a:t>Ｃ級：自行維運或委外開發核心資通系統</a:t>
            </a:r>
            <a:endParaRPr lang="en-US" altLang="zh-TW" sz="2600" dirty="0"/>
          </a:p>
          <a:p>
            <a:pPr lvl="2">
              <a:buFont typeface="Wingdings" panose="05000000000000000000" pitchFamily="2" charset="2"/>
              <a:buChar char="n"/>
            </a:pPr>
            <a:r>
              <a:rPr lang="zh-TW" altLang="en-US" sz="2600" dirty="0"/>
              <a:t>必須配置資安專職人員一人</a:t>
            </a:r>
            <a:endParaRPr lang="en-US" altLang="zh-TW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600" dirty="0"/>
              <a:t>Ｄ級：由上級或監督機關代管核心資通系統</a:t>
            </a:r>
            <a:endParaRPr lang="en-US" altLang="zh-TW" sz="2600" dirty="0"/>
          </a:p>
          <a:p>
            <a:pPr lvl="2">
              <a:buFont typeface="Wingdings" panose="05000000000000000000" pitchFamily="2" charset="2"/>
              <a:buChar char="n"/>
            </a:pPr>
            <a:r>
              <a:rPr lang="zh-TW" altLang="en-US" sz="2600" dirty="0"/>
              <a:t>教育部認定之核心資通系統至少包含：學校網站、 </a:t>
            </a:r>
            <a:r>
              <a:rPr lang="en-US" altLang="zh-TW" sz="2600" dirty="0"/>
              <a:t>DNS</a:t>
            </a:r>
            <a:r>
              <a:rPr lang="zh-TW" altLang="en-US" sz="2600" dirty="0"/>
              <a:t>、校務</a:t>
            </a:r>
            <a:r>
              <a:rPr lang="en-US" altLang="zh-TW" sz="2600" dirty="0"/>
              <a:t>(</a:t>
            </a:r>
            <a:r>
              <a:rPr lang="zh-TW" altLang="en-US" sz="2600" dirty="0"/>
              <a:t>學籍</a:t>
            </a:r>
            <a:r>
              <a:rPr lang="en-US" altLang="zh-TW" sz="2600" dirty="0"/>
              <a:t>)</a:t>
            </a:r>
            <a:r>
              <a:rPr lang="zh-TW" altLang="en-US" sz="2600" dirty="0"/>
              <a:t>系統、電子郵件系統等</a:t>
            </a:r>
            <a:endParaRPr lang="en-US" altLang="zh-TW" sz="2600" dirty="0"/>
          </a:p>
          <a:p>
            <a:r>
              <a:rPr lang="zh-TW" altLang="en-US" sz="3000" dirty="0"/>
              <a:t>本縣各校均經行政院核定為Ｄ級</a:t>
            </a:r>
            <a:endParaRPr lang="en-US" altLang="zh-TW" sz="3000" dirty="0"/>
          </a:p>
          <a:p>
            <a:pPr lvl="1"/>
            <a:r>
              <a:rPr lang="zh-TW" altLang="en-US" sz="2600" dirty="0"/>
              <a:t>各校</a:t>
            </a:r>
            <a:r>
              <a:rPr lang="en-US" altLang="zh-TW" sz="2600" dirty="0"/>
              <a:t>(D</a:t>
            </a:r>
            <a:r>
              <a:rPr lang="zh-TW" altLang="en-US" sz="2600" dirty="0"/>
              <a:t>級</a:t>
            </a:r>
            <a:r>
              <a:rPr lang="en-US" altLang="zh-TW" sz="2600" dirty="0"/>
              <a:t>)</a:t>
            </a:r>
            <a:r>
              <a:rPr lang="zh-TW" altLang="en-US" sz="2600" dirty="0"/>
              <a:t>資安維護計畫請參閱：</a:t>
            </a:r>
            <a:r>
              <a:rPr lang="en-US" altLang="zh-TW" sz="2600" dirty="0"/>
              <a:t>http://enc.cyc.edu.tw/modules/tadnews/page.php?nsn=491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9656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9BA40C1-7740-46C3-B508-6C4FE0F9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4" y="565150"/>
            <a:ext cx="6227064" cy="1234440"/>
          </a:xfrm>
        </p:spPr>
        <p:txBody>
          <a:bodyPr anchor="t">
            <a:normAutofit/>
          </a:bodyPr>
          <a:lstStyle/>
          <a:p>
            <a:r>
              <a:rPr lang="zh-TW" altLang="en-US" sz="4800">
                <a:solidFill>
                  <a:schemeClr val="accent1"/>
                </a:solidFill>
              </a:rPr>
              <a:t>資通安全</a:t>
            </a: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3D9F33-9F97-43AB-8A35-D55914E19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714" y="1611122"/>
            <a:ext cx="9055723" cy="468172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資安演練</a:t>
            </a:r>
            <a:endParaRPr lang="en-US" altLang="zh-TW" sz="3200" dirty="0"/>
          </a:p>
          <a:p>
            <a:pPr lvl="1"/>
            <a:r>
              <a:rPr lang="zh-TW" altLang="en-US" sz="3200" dirty="0"/>
              <a:t>本縣</a:t>
            </a:r>
            <a:r>
              <a:rPr lang="en-US" altLang="zh-TW" sz="3200" dirty="0"/>
              <a:t>109</a:t>
            </a:r>
            <a:r>
              <a:rPr lang="zh-TW" altLang="en-US" sz="3200" dirty="0"/>
              <a:t>年資安通報演練已於</a:t>
            </a:r>
            <a:r>
              <a:rPr lang="en-US" altLang="zh-TW" sz="3200" dirty="0"/>
              <a:t>9</a:t>
            </a:r>
            <a:r>
              <a:rPr lang="zh-TW" altLang="en-US" sz="3200" dirty="0"/>
              <a:t>月</a:t>
            </a:r>
            <a:r>
              <a:rPr lang="en-US" altLang="zh-TW" sz="3200" dirty="0"/>
              <a:t>18</a:t>
            </a:r>
            <a:r>
              <a:rPr lang="zh-TW" altLang="en-US" sz="3200" dirty="0"/>
              <a:t>日辦理完畢</a:t>
            </a:r>
            <a:endParaRPr lang="en-US" altLang="zh-TW" sz="3200" dirty="0"/>
          </a:p>
          <a:p>
            <a:pPr lvl="1"/>
            <a:r>
              <a:rPr lang="zh-TW" altLang="en-US" sz="3200" dirty="0"/>
              <a:t>參加對象：縣立高中、國民中小學、民雄農工、同濟中學</a:t>
            </a:r>
            <a:endParaRPr lang="en-US" altLang="zh-TW" sz="3200" dirty="0"/>
          </a:p>
          <a:p>
            <a:r>
              <a:rPr lang="zh-TW" altLang="en-US" sz="3200" dirty="0"/>
              <a:t>資安宣導</a:t>
            </a:r>
            <a:endParaRPr lang="en-US" altLang="zh-TW" sz="3200" dirty="0"/>
          </a:p>
          <a:p>
            <a:pPr lvl="1"/>
            <a:r>
              <a:rPr lang="zh-TW" altLang="en-US" sz="3200" dirty="0"/>
              <a:t>監視系統主機頻傳資安漏洞，裝設該項設備時請勿連接網際網路。</a:t>
            </a:r>
            <a:endParaRPr lang="en-US" altLang="zh-TW" sz="3200" dirty="0"/>
          </a:p>
          <a:p>
            <a:pPr lvl="1"/>
            <a:r>
              <a:rPr lang="zh-TW" altLang="en-US" sz="3200" dirty="0"/>
              <a:t>網路儲存系統</a:t>
            </a:r>
            <a:r>
              <a:rPr lang="en-US" altLang="zh-TW" sz="3200" dirty="0"/>
              <a:t>(NAS)</a:t>
            </a:r>
            <a:r>
              <a:rPr lang="zh-TW" altLang="en-US" sz="3200" dirty="0"/>
              <a:t>應以限於校內存取為原則。</a:t>
            </a:r>
            <a:endParaRPr lang="en-US" altLang="zh-TW" sz="3200" dirty="0"/>
          </a:p>
          <a:p>
            <a:pPr lvl="1"/>
            <a:r>
              <a:rPr lang="zh-TW" altLang="en-US" sz="3200" dirty="0"/>
              <a:t>請勿以公務信箱帳號註冊取得商業服務</a:t>
            </a:r>
            <a:r>
              <a:rPr lang="en-US" altLang="zh-TW" sz="3200" dirty="0"/>
              <a:t>(</a:t>
            </a:r>
            <a:r>
              <a:rPr lang="zh-TW" altLang="en-US" sz="3200" dirty="0"/>
              <a:t>包含各種免費服務</a:t>
            </a:r>
            <a:r>
              <a:rPr lang="en-US" altLang="zh-TW" sz="3200" dirty="0"/>
              <a:t>)</a:t>
            </a:r>
            <a:r>
              <a:rPr lang="zh-TW" altLang="en-US" sz="3200" dirty="0"/>
              <a:t>，以免帳號密碼外流。以個人信箱註冊時，亦應僅量使用與</a:t>
            </a:r>
            <a:r>
              <a:rPr lang="en-US" altLang="zh-TW" sz="3200" dirty="0"/>
              <a:t>Email</a:t>
            </a:r>
            <a:r>
              <a:rPr lang="zh-TW" altLang="en-US" sz="3200" dirty="0"/>
              <a:t>不同之密碼。</a:t>
            </a:r>
          </a:p>
        </p:txBody>
      </p:sp>
    </p:spTree>
    <p:extLst>
      <p:ext uri="{BB962C8B-B14F-4D97-AF65-F5344CB8AC3E}">
        <p14:creationId xmlns:p14="http://schemas.microsoft.com/office/powerpoint/2010/main" val="177495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550133-C9FE-4BF8-A5C9-F55CDAB2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6" y="696045"/>
            <a:ext cx="4249006" cy="1325563"/>
          </a:xfrm>
        </p:spPr>
        <p:txBody>
          <a:bodyPr>
            <a:normAutofit/>
          </a:bodyPr>
          <a:lstStyle/>
          <a:p>
            <a:r>
              <a:rPr lang="zh-TW" altLang="en-US" dirty="0"/>
              <a:t>前瞻計畫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5631C1-7096-4E6C-ACE8-7BEC4227C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14" y="2690037"/>
            <a:ext cx="6488456" cy="3848903"/>
          </a:xfrm>
        </p:spPr>
        <p:txBody>
          <a:bodyPr anchor="t">
            <a:normAutofit lnSpcReduction="10000"/>
          </a:bodyPr>
          <a:lstStyle/>
          <a:p>
            <a:r>
              <a:rPr lang="zh-TW" altLang="en-US" dirty="0"/>
              <a:t>國中小校園智慧網路核心網路設備暨智慧網管系統採購：</a:t>
            </a:r>
            <a:endParaRPr lang="en-US" altLang="zh-TW" dirty="0"/>
          </a:p>
          <a:p>
            <a:pPr lvl="1"/>
            <a:r>
              <a:rPr lang="zh-TW" altLang="en-US" sz="2800" dirty="0"/>
              <a:t>履約廠商：中華電信</a:t>
            </a:r>
            <a:endParaRPr lang="en-US" altLang="zh-TW" sz="2800" dirty="0"/>
          </a:p>
          <a:p>
            <a:pPr lvl="1"/>
            <a:r>
              <a:rPr lang="zh-TW" altLang="en-US" sz="2800" dirty="0"/>
              <a:t>主要內容：</a:t>
            </a:r>
            <a:endParaRPr lang="en-US" altLang="zh-TW" sz="2800" dirty="0"/>
          </a:p>
          <a:p>
            <a:pPr lvl="2"/>
            <a:r>
              <a:rPr lang="zh-TW" altLang="en-US" sz="2800" dirty="0"/>
              <a:t>各校路由交換器</a:t>
            </a:r>
            <a:r>
              <a:rPr lang="en-US" altLang="zh-TW" sz="2800" dirty="0" err="1"/>
              <a:t>Dlink</a:t>
            </a:r>
            <a:r>
              <a:rPr lang="en-US" altLang="zh-TW" sz="2800" dirty="0"/>
              <a:t> DGS-3130</a:t>
            </a:r>
          </a:p>
          <a:p>
            <a:pPr lvl="2"/>
            <a:r>
              <a:rPr lang="zh-TW" altLang="en-US" sz="2800" dirty="0"/>
              <a:t>各校網路存取閘道器</a:t>
            </a:r>
            <a:r>
              <a:rPr lang="en-US" altLang="zh-TW" sz="2800" dirty="0" err="1"/>
              <a:t>Mikrotik</a:t>
            </a:r>
            <a:r>
              <a:rPr lang="en-US" altLang="zh-TW" sz="2800" dirty="0"/>
              <a:t> RB450Gx4</a:t>
            </a:r>
          </a:p>
          <a:p>
            <a:pPr lvl="2"/>
            <a:r>
              <a:rPr lang="zh-TW" altLang="en-US" sz="2800" dirty="0"/>
              <a:t>壁掛式</a:t>
            </a:r>
            <a:r>
              <a:rPr lang="en-US" altLang="zh-TW" sz="2800" dirty="0"/>
              <a:t>19</a:t>
            </a:r>
            <a:r>
              <a:rPr lang="zh-TW" altLang="en-US" sz="2800" dirty="0"/>
              <a:t>吋機櫃</a:t>
            </a:r>
            <a:r>
              <a:rPr lang="en-US" altLang="zh-TW" sz="2800" dirty="0"/>
              <a:t>(</a:t>
            </a:r>
            <a:r>
              <a:rPr lang="zh-TW" altLang="en-US" sz="2800" dirty="0"/>
              <a:t>機箱</a:t>
            </a:r>
            <a:r>
              <a:rPr lang="en-US" altLang="zh-TW" sz="2800" dirty="0"/>
              <a:t>)</a:t>
            </a:r>
          </a:p>
          <a:p>
            <a:pPr lvl="2"/>
            <a:r>
              <a:rPr lang="zh-TW" altLang="en-US" sz="2800" dirty="0"/>
              <a:t>智慧網路管理系統</a:t>
            </a:r>
          </a:p>
        </p:txBody>
      </p:sp>
      <p:sp>
        <p:nvSpPr>
          <p:cNvPr id="36" name="Freeform: Shape 26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933C761-AA5D-44E5-B1E1-BC91C60285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22" r="11474" b="2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37" name="Freeform: Shape 28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55F676F-A7CA-48F7-B086-290FDD70D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45" r="4" b="12615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4454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94E41B8B-30F1-4B90-A84A-1CB1B2BBBD04}"/>
              </a:ext>
            </a:extLst>
          </p:cNvPr>
          <p:cNvGrpSpPr/>
          <p:nvPr/>
        </p:nvGrpSpPr>
        <p:grpSpPr>
          <a:xfrm>
            <a:off x="1858925" y="286227"/>
            <a:ext cx="10166779" cy="1840747"/>
            <a:chOff x="1858925" y="286227"/>
            <a:chExt cx="10166779" cy="1840747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7937B5DA-BA9D-44E5-A6C6-AB355F50FEAD}"/>
                </a:ext>
              </a:extLst>
            </p:cNvPr>
            <p:cNvGrpSpPr/>
            <p:nvPr/>
          </p:nvGrpSpPr>
          <p:grpSpPr>
            <a:xfrm>
              <a:off x="1858925" y="298927"/>
              <a:ext cx="10166779" cy="1828047"/>
              <a:chOff x="789090" y="1660587"/>
              <a:chExt cx="10166779" cy="1828047"/>
            </a:xfrm>
          </p:grpSpPr>
          <p:sp>
            <p:nvSpPr>
              <p:cNvPr id="6" name="手繪多邊形: 圖案 5">
                <a:extLst>
                  <a:ext uri="{FF2B5EF4-FFF2-40B4-BE49-F238E27FC236}">
                    <a16:creationId xmlns:a16="http://schemas.microsoft.com/office/drawing/2014/main" id="{D501128B-6E46-42C0-B364-ADA1425E3417}"/>
                  </a:ext>
                </a:extLst>
              </p:cNvPr>
              <p:cNvSpPr/>
              <p:nvPr/>
            </p:nvSpPr>
            <p:spPr>
              <a:xfrm>
                <a:off x="789090" y="1660587"/>
                <a:ext cx="2579871" cy="773961"/>
              </a:xfrm>
              <a:custGeom>
                <a:avLst/>
                <a:gdLst>
                  <a:gd name="connsiteX0" fmla="*/ 0 w 2579871"/>
                  <a:gd name="connsiteY0" fmla="*/ 0 h 773961"/>
                  <a:gd name="connsiteX1" fmla="*/ 2347683 w 2579871"/>
                  <a:gd name="connsiteY1" fmla="*/ 0 h 773961"/>
                  <a:gd name="connsiteX2" fmla="*/ 2579871 w 2579871"/>
                  <a:gd name="connsiteY2" fmla="*/ 386981 h 773961"/>
                  <a:gd name="connsiteX3" fmla="*/ 2347683 w 2579871"/>
                  <a:gd name="connsiteY3" fmla="*/ 773961 h 773961"/>
                  <a:gd name="connsiteX4" fmla="*/ 0 w 2579871"/>
                  <a:gd name="connsiteY4" fmla="*/ 773961 h 773961"/>
                  <a:gd name="connsiteX5" fmla="*/ 232188 w 2579871"/>
                  <a:gd name="connsiteY5" fmla="*/ 386981 h 773961"/>
                  <a:gd name="connsiteX6" fmla="*/ 0 w 2579871"/>
                  <a:gd name="connsiteY6" fmla="*/ 0 h 77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9871" h="773961">
                    <a:moveTo>
                      <a:pt x="0" y="0"/>
                    </a:moveTo>
                    <a:lnTo>
                      <a:pt x="2347683" y="0"/>
                    </a:lnTo>
                    <a:lnTo>
                      <a:pt x="2579871" y="386981"/>
                    </a:lnTo>
                    <a:lnTo>
                      <a:pt x="2347683" y="773961"/>
                    </a:lnTo>
                    <a:lnTo>
                      <a:pt x="0" y="773961"/>
                    </a:lnTo>
                    <a:lnTo>
                      <a:pt x="232188" y="386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7751" tIns="95563" rIns="327751" bIns="95563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sz="2500" kern="1200" dirty="0"/>
                  <a:t>機房核心網路</a:t>
                </a:r>
                <a:endParaRPr lang="en-US" sz="2500" kern="1200" dirty="0"/>
              </a:p>
            </p:txBody>
          </p:sp>
          <p:sp>
            <p:nvSpPr>
              <p:cNvPr id="7" name="手繪多邊形: 圖案 6">
                <a:extLst>
                  <a:ext uri="{FF2B5EF4-FFF2-40B4-BE49-F238E27FC236}">
                    <a16:creationId xmlns:a16="http://schemas.microsoft.com/office/drawing/2014/main" id="{7D84DD59-AD10-47C5-9DCC-D50608003F07}"/>
                  </a:ext>
                </a:extLst>
              </p:cNvPr>
              <p:cNvSpPr/>
              <p:nvPr/>
            </p:nvSpPr>
            <p:spPr>
              <a:xfrm>
                <a:off x="789090" y="2434548"/>
                <a:ext cx="2347682" cy="1054086"/>
              </a:xfrm>
              <a:custGeom>
                <a:avLst/>
                <a:gdLst>
                  <a:gd name="connsiteX0" fmla="*/ 0 w 2347682"/>
                  <a:gd name="connsiteY0" fmla="*/ 0 h 2138766"/>
                  <a:gd name="connsiteX1" fmla="*/ 2347682 w 2347682"/>
                  <a:gd name="connsiteY1" fmla="*/ 0 h 2138766"/>
                  <a:gd name="connsiteX2" fmla="*/ 2347682 w 2347682"/>
                  <a:gd name="connsiteY2" fmla="*/ 2138766 h 2138766"/>
                  <a:gd name="connsiteX3" fmla="*/ 0 w 2347682"/>
                  <a:gd name="connsiteY3" fmla="*/ 2138766 h 2138766"/>
                  <a:gd name="connsiteX4" fmla="*/ 0 w 2347682"/>
                  <a:gd name="connsiteY4" fmla="*/ 0 h 213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682" h="2138766">
                    <a:moveTo>
                      <a:pt x="0" y="0"/>
                    </a:moveTo>
                    <a:lnTo>
                      <a:pt x="2347682" y="0"/>
                    </a:lnTo>
                    <a:lnTo>
                      <a:pt x="2347682" y="2138766"/>
                    </a:lnTo>
                    <a:lnTo>
                      <a:pt x="0" y="213876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5519" tIns="185519" rIns="185519" bIns="371038" numCol="1" spcCol="1270" anchor="t" anchorCtr="0">
                <a:noAutofit/>
              </a:bodyPr>
              <a:lstStyle/>
              <a:p>
                <a:pPr marL="0" lvl="0" indent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altLang="en-US" kern="1200"/>
                  <a:t>連接</a:t>
                </a:r>
                <a:r>
                  <a:rPr lang="zh-TW" kern="1200"/>
                  <a:t>全校對外連線服務設備</a:t>
                </a:r>
                <a:r>
                  <a:rPr lang="zh-TW" altLang="en-US" kern="1200"/>
                  <a:t>之網路。</a:t>
                </a:r>
                <a:endParaRPr lang="en-US" kern="1200"/>
              </a:p>
            </p:txBody>
          </p:sp>
          <p:sp>
            <p:nvSpPr>
              <p:cNvPr id="8" name="手繪多邊形: 圖案 7">
                <a:extLst>
                  <a:ext uri="{FF2B5EF4-FFF2-40B4-BE49-F238E27FC236}">
                    <a16:creationId xmlns:a16="http://schemas.microsoft.com/office/drawing/2014/main" id="{F27B4A00-BF55-4EB9-A605-B4AC56950D57}"/>
                  </a:ext>
                </a:extLst>
              </p:cNvPr>
              <p:cNvSpPr/>
              <p:nvPr/>
            </p:nvSpPr>
            <p:spPr>
              <a:xfrm>
                <a:off x="3318059" y="1660587"/>
                <a:ext cx="2579871" cy="773961"/>
              </a:xfrm>
              <a:custGeom>
                <a:avLst/>
                <a:gdLst>
                  <a:gd name="connsiteX0" fmla="*/ 0 w 2579871"/>
                  <a:gd name="connsiteY0" fmla="*/ 0 h 773961"/>
                  <a:gd name="connsiteX1" fmla="*/ 2347683 w 2579871"/>
                  <a:gd name="connsiteY1" fmla="*/ 0 h 773961"/>
                  <a:gd name="connsiteX2" fmla="*/ 2579871 w 2579871"/>
                  <a:gd name="connsiteY2" fmla="*/ 386981 h 773961"/>
                  <a:gd name="connsiteX3" fmla="*/ 2347683 w 2579871"/>
                  <a:gd name="connsiteY3" fmla="*/ 773961 h 773961"/>
                  <a:gd name="connsiteX4" fmla="*/ 0 w 2579871"/>
                  <a:gd name="connsiteY4" fmla="*/ 773961 h 773961"/>
                  <a:gd name="connsiteX5" fmla="*/ 232188 w 2579871"/>
                  <a:gd name="connsiteY5" fmla="*/ 386981 h 773961"/>
                  <a:gd name="connsiteX6" fmla="*/ 0 w 2579871"/>
                  <a:gd name="connsiteY6" fmla="*/ 0 h 77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9871" h="773961">
                    <a:moveTo>
                      <a:pt x="0" y="0"/>
                    </a:moveTo>
                    <a:lnTo>
                      <a:pt x="2347683" y="0"/>
                    </a:lnTo>
                    <a:lnTo>
                      <a:pt x="2579871" y="386981"/>
                    </a:lnTo>
                    <a:lnTo>
                      <a:pt x="2347683" y="773961"/>
                    </a:lnTo>
                    <a:lnTo>
                      <a:pt x="0" y="773961"/>
                    </a:lnTo>
                    <a:lnTo>
                      <a:pt x="232188" y="386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7751" tIns="95563" rIns="327751" bIns="95563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sz="2500" kern="1200" dirty="0"/>
                  <a:t>校園主幹網路</a:t>
                </a:r>
                <a:endParaRPr lang="en-US" sz="2500" kern="1200" dirty="0"/>
              </a:p>
            </p:txBody>
          </p:sp>
          <p:sp>
            <p:nvSpPr>
              <p:cNvPr id="9" name="手繪多邊形: 圖案 8">
                <a:extLst>
                  <a:ext uri="{FF2B5EF4-FFF2-40B4-BE49-F238E27FC236}">
                    <a16:creationId xmlns:a16="http://schemas.microsoft.com/office/drawing/2014/main" id="{D9E63EB6-F79C-419D-8E58-3CFF041340F1}"/>
                  </a:ext>
                </a:extLst>
              </p:cNvPr>
              <p:cNvSpPr/>
              <p:nvPr/>
            </p:nvSpPr>
            <p:spPr>
              <a:xfrm>
                <a:off x="3318059" y="2434548"/>
                <a:ext cx="2347682" cy="1054086"/>
              </a:xfrm>
              <a:custGeom>
                <a:avLst/>
                <a:gdLst>
                  <a:gd name="connsiteX0" fmla="*/ 0 w 2347682"/>
                  <a:gd name="connsiteY0" fmla="*/ 0 h 2138766"/>
                  <a:gd name="connsiteX1" fmla="*/ 2347682 w 2347682"/>
                  <a:gd name="connsiteY1" fmla="*/ 0 h 2138766"/>
                  <a:gd name="connsiteX2" fmla="*/ 2347682 w 2347682"/>
                  <a:gd name="connsiteY2" fmla="*/ 2138766 h 2138766"/>
                  <a:gd name="connsiteX3" fmla="*/ 0 w 2347682"/>
                  <a:gd name="connsiteY3" fmla="*/ 2138766 h 2138766"/>
                  <a:gd name="connsiteX4" fmla="*/ 0 w 2347682"/>
                  <a:gd name="connsiteY4" fmla="*/ 0 h 213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682" h="2138766">
                    <a:moveTo>
                      <a:pt x="0" y="0"/>
                    </a:moveTo>
                    <a:lnTo>
                      <a:pt x="2347682" y="0"/>
                    </a:lnTo>
                    <a:lnTo>
                      <a:pt x="2347682" y="2138766"/>
                    </a:lnTo>
                    <a:lnTo>
                      <a:pt x="0" y="213876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5519" tIns="185519" rIns="185519" bIns="371038" numCol="1" spcCol="1270" anchor="t" anchorCtr="0">
                <a:noAutofit/>
              </a:bodyPr>
              <a:lstStyle/>
              <a:p>
                <a:pPr marL="0" lvl="0" indent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kern="1200"/>
                  <a:t>連接各樓層至機房間之網路。</a:t>
                </a:r>
                <a:endParaRPr lang="en-US" kern="1200"/>
              </a:p>
            </p:txBody>
          </p:sp>
          <p:sp>
            <p:nvSpPr>
              <p:cNvPr id="11" name="手繪多邊形: 圖案 10">
                <a:extLst>
                  <a:ext uri="{FF2B5EF4-FFF2-40B4-BE49-F238E27FC236}">
                    <a16:creationId xmlns:a16="http://schemas.microsoft.com/office/drawing/2014/main" id="{FA8530AC-8D40-4E17-82A5-0F36B9EA683C}"/>
                  </a:ext>
                </a:extLst>
              </p:cNvPr>
              <p:cNvSpPr/>
              <p:nvPr/>
            </p:nvSpPr>
            <p:spPr>
              <a:xfrm>
                <a:off x="5847029" y="1660587"/>
                <a:ext cx="2579871" cy="773961"/>
              </a:xfrm>
              <a:custGeom>
                <a:avLst/>
                <a:gdLst>
                  <a:gd name="connsiteX0" fmla="*/ 0 w 2579871"/>
                  <a:gd name="connsiteY0" fmla="*/ 0 h 773961"/>
                  <a:gd name="connsiteX1" fmla="*/ 2347683 w 2579871"/>
                  <a:gd name="connsiteY1" fmla="*/ 0 h 773961"/>
                  <a:gd name="connsiteX2" fmla="*/ 2579871 w 2579871"/>
                  <a:gd name="connsiteY2" fmla="*/ 386981 h 773961"/>
                  <a:gd name="connsiteX3" fmla="*/ 2347683 w 2579871"/>
                  <a:gd name="connsiteY3" fmla="*/ 773961 h 773961"/>
                  <a:gd name="connsiteX4" fmla="*/ 0 w 2579871"/>
                  <a:gd name="connsiteY4" fmla="*/ 773961 h 773961"/>
                  <a:gd name="connsiteX5" fmla="*/ 232188 w 2579871"/>
                  <a:gd name="connsiteY5" fmla="*/ 386981 h 773961"/>
                  <a:gd name="connsiteX6" fmla="*/ 0 w 2579871"/>
                  <a:gd name="connsiteY6" fmla="*/ 0 h 77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9871" h="773961">
                    <a:moveTo>
                      <a:pt x="0" y="0"/>
                    </a:moveTo>
                    <a:lnTo>
                      <a:pt x="2347683" y="0"/>
                    </a:lnTo>
                    <a:lnTo>
                      <a:pt x="2579871" y="386981"/>
                    </a:lnTo>
                    <a:lnTo>
                      <a:pt x="2347683" y="773961"/>
                    </a:lnTo>
                    <a:lnTo>
                      <a:pt x="0" y="773961"/>
                    </a:lnTo>
                    <a:lnTo>
                      <a:pt x="232188" y="386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7751" tIns="95563" rIns="327751" bIns="95563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sz="2500" kern="1200"/>
                  <a:t>校舍水平網路</a:t>
                </a:r>
                <a:endParaRPr lang="en-US" sz="2500" kern="1200"/>
              </a:p>
            </p:txBody>
          </p:sp>
          <p:sp>
            <p:nvSpPr>
              <p:cNvPr id="21" name="手繪多邊形: 圖案 20">
                <a:extLst>
                  <a:ext uri="{FF2B5EF4-FFF2-40B4-BE49-F238E27FC236}">
                    <a16:creationId xmlns:a16="http://schemas.microsoft.com/office/drawing/2014/main" id="{DAA0C7BD-D77E-4139-82B0-88755103B57B}"/>
                  </a:ext>
                </a:extLst>
              </p:cNvPr>
              <p:cNvSpPr/>
              <p:nvPr/>
            </p:nvSpPr>
            <p:spPr>
              <a:xfrm>
                <a:off x="5847029" y="2434548"/>
                <a:ext cx="2347682" cy="1054086"/>
              </a:xfrm>
              <a:custGeom>
                <a:avLst/>
                <a:gdLst>
                  <a:gd name="connsiteX0" fmla="*/ 0 w 2347682"/>
                  <a:gd name="connsiteY0" fmla="*/ 0 h 2138766"/>
                  <a:gd name="connsiteX1" fmla="*/ 2347682 w 2347682"/>
                  <a:gd name="connsiteY1" fmla="*/ 0 h 2138766"/>
                  <a:gd name="connsiteX2" fmla="*/ 2347682 w 2347682"/>
                  <a:gd name="connsiteY2" fmla="*/ 2138766 h 2138766"/>
                  <a:gd name="connsiteX3" fmla="*/ 0 w 2347682"/>
                  <a:gd name="connsiteY3" fmla="*/ 2138766 h 2138766"/>
                  <a:gd name="connsiteX4" fmla="*/ 0 w 2347682"/>
                  <a:gd name="connsiteY4" fmla="*/ 0 h 213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682" h="2138766">
                    <a:moveTo>
                      <a:pt x="0" y="0"/>
                    </a:moveTo>
                    <a:lnTo>
                      <a:pt x="2347682" y="0"/>
                    </a:lnTo>
                    <a:lnTo>
                      <a:pt x="2347682" y="2138766"/>
                    </a:lnTo>
                    <a:lnTo>
                      <a:pt x="0" y="213876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5519" tIns="185519" rIns="185519" bIns="371038" numCol="1" spcCol="1270" anchor="t" anchorCtr="0">
                <a:noAutofit/>
              </a:bodyPr>
              <a:lstStyle/>
              <a:p>
                <a:pPr marL="0" lvl="0" indent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kern="1200"/>
                  <a:t>連接各工作區域至主幹之網路。</a:t>
                </a:r>
                <a:endParaRPr lang="en-US" kern="1200"/>
              </a:p>
            </p:txBody>
          </p:sp>
          <p:sp>
            <p:nvSpPr>
              <p:cNvPr id="22" name="手繪多邊形: 圖案 21">
                <a:extLst>
                  <a:ext uri="{FF2B5EF4-FFF2-40B4-BE49-F238E27FC236}">
                    <a16:creationId xmlns:a16="http://schemas.microsoft.com/office/drawing/2014/main" id="{2C06011D-D82D-4792-B11D-4819261D489E}"/>
                  </a:ext>
                </a:extLst>
              </p:cNvPr>
              <p:cNvSpPr/>
              <p:nvPr/>
            </p:nvSpPr>
            <p:spPr>
              <a:xfrm>
                <a:off x="8375998" y="1660587"/>
                <a:ext cx="2579871" cy="773961"/>
              </a:xfrm>
              <a:custGeom>
                <a:avLst/>
                <a:gdLst>
                  <a:gd name="connsiteX0" fmla="*/ 0 w 2579871"/>
                  <a:gd name="connsiteY0" fmla="*/ 0 h 773961"/>
                  <a:gd name="connsiteX1" fmla="*/ 2347683 w 2579871"/>
                  <a:gd name="connsiteY1" fmla="*/ 0 h 773961"/>
                  <a:gd name="connsiteX2" fmla="*/ 2579871 w 2579871"/>
                  <a:gd name="connsiteY2" fmla="*/ 386981 h 773961"/>
                  <a:gd name="connsiteX3" fmla="*/ 2347683 w 2579871"/>
                  <a:gd name="connsiteY3" fmla="*/ 773961 h 773961"/>
                  <a:gd name="connsiteX4" fmla="*/ 0 w 2579871"/>
                  <a:gd name="connsiteY4" fmla="*/ 773961 h 773961"/>
                  <a:gd name="connsiteX5" fmla="*/ 232188 w 2579871"/>
                  <a:gd name="connsiteY5" fmla="*/ 386981 h 773961"/>
                  <a:gd name="connsiteX6" fmla="*/ 0 w 2579871"/>
                  <a:gd name="connsiteY6" fmla="*/ 0 h 773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9871" h="773961">
                    <a:moveTo>
                      <a:pt x="0" y="0"/>
                    </a:moveTo>
                    <a:lnTo>
                      <a:pt x="2347683" y="0"/>
                    </a:lnTo>
                    <a:lnTo>
                      <a:pt x="2579871" y="386981"/>
                    </a:lnTo>
                    <a:lnTo>
                      <a:pt x="2347683" y="773961"/>
                    </a:lnTo>
                    <a:lnTo>
                      <a:pt x="0" y="773961"/>
                    </a:lnTo>
                    <a:lnTo>
                      <a:pt x="232188" y="386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7751" tIns="95563" rIns="327751" bIns="95563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sz="2500" kern="1200"/>
                  <a:t>工作區域網路</a:t>
                </a:r>
                <a:endParaRPr lang="en-US" sz="2500" kern="1200"/>
              </a:p>
            </p:txBody>
          </p:sp>
          <p:sp>
            <p:nvSpPr>
              <p:cNvPr id="23" name="手繪多邊形: 圖案 22">
                <a:extLst>
                  <a:ext uri="{FF2B5EF4-FFF2-40B4-BE49-F238E27FC236}">
                    <a16:creationId xmlns:a16="http://schemas.microsoft.com/office/drawing/2014/main" id="{85CAE7DF-380A-4EDF-A5CE-C48D5DEEA015}"/>
                  </a:ext>
                </a:extLst>
              </p:cNvPr>
              <p:cNvSpPr/>
              <p:nvPr/>
            </p:nvSpPr>
            <p:spPr>
              <a:xfrm>
                <a:off x="8375998" y="2434548"/>
                <a:ext cx="2347682" cy="1054086"/>
              </a:xfrm>
              <a:custGeom>
                <a:avLst/>
                <a:gdLst>
                  <a:gd name="connsiteX0" fmla="*/ 0 w 2347682"/>
                  <a:gd name="connsiteY0" fmla="*/ 0 h 2138766"/>
                  <a:gd name="connsiteX1" fmla="*/ 2347682 w 2347682"/>
                  <a:gd name="connsiteY1" fmla="*/ 0 h 2138766"/>
                  <a:gd name="connsiteX2" fmla="*/ 2347682 w 2347682"/>
                  <a:gd name="connsiteY2" fmla="*/ 2138766 h 2138766"/>
                  <a:gd name="connsiteX3" fmla="*/ 0 w 2347682"/>
                  <a:gd name="connsiteY3" fmla="*/ 2138766 h 2138766"/>
                  <a:gd name="connsiteX4" fmla="*/ 0 w 2347682"/>
                  <a:gd name="connsiteY4" fmla="*/ 0 h 2138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682" h="2138766">
                    <a:moveTo>
                      <a:pt x="0" y="0"/>
                    </a:moveTo>
                    <a:lnTo>
                      <a:pt x="2347682" y="0"/>
                    </a:lnTo>
                    <a:lnTo>
                      <a:pt x="2347682" y="2138766"/>
                    </a:lnTo>
                    <a:lnTo>
                      <a:pt x="0" y="213876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5519" tIns="185519" rIns="185519" bIns="371038" numCol="1" spcCol="1270" anchor="t" anchorCtr="0">
                <a:noAutofit/>
              </a:bodyPr>
              <a:lstStyle/>
              <a:p>
                <a:pPr marL="0" lvl="0" indent="0" algn="l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TW" kern="1200"/>
                  <a:t>單一教室、辦公室，未延伸銜接其他區域之網路。</a:t>
                </a:r>
                <a:endParaRPr lang="en-US" kern="1200"/>
              </a:p>
            </p:txBody>
          </p:sp>
        </p:grp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53C5A1E1-BD36-46B5-B606-AF22CA9C6426}"/>
                </a:ext>
              </a:extLst>
            </p:cNvPr>
            <p:cNvSpPr/>
            <p:nvPr/>
          </p:nvSpPr>
          <p:spPr>
            <a:xfrm>
              <a:off x="4380485" y="286227"/>
              <a:ext cx="983330" cy="773961"/>
            </a:xfrm>
            <a:custGeom>
              <a:avLst/>
              <a:gdLst>
                <a:gd name="connsiteX0" fmla="*/ 0 w 983330"/>
                <a:gd name="connsiteY0" fmla="*/ 0 h 773961"/>
                <a:gd name="connsiteX1" fmla="*/ 983330 w 983330"/>
                <a:gd name="connsiteY1" fmla="*/ 0 h 773961"/>
                <a:gd name="connsiteX2" fmla="*/ 983330 w 983330"/>
                <a:gd name="connsiteY2" fmla="*/ 773961 h 773961"/>
                <a:gd name="connsiteX3" fmla="*/ 0 w 983330"/>
                <a:gd name="connsiteY3" fmla="*/ 773961 h 773961"/>
                <a:gd name="connsiteX4" fmla="*/ 232188 w 983330"/>
                <a:gd name="connsiteY4" fmla="*/ 386981 h 77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330" h="773961">
                  <a:moveTo>
                    <a:pt x="0" y="0"/>
                  </a:moveTo>
                  <a:lnTo>
                    <a:pt x="983330" y="0"/>
                  </a:lnTo>
                  <a:lnTo>
                    <a:pt x="983330" y="773961"/>
                  </a:lnTo>
                  <a:lnTo>
                    <a:pt x="0" y="773961"/>
                  </a:lnTo>
                  <a:lnTo>
                    <a:pt x="232188" y="3869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751" tIns="95563" rIns="0" bIns="95563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sz="2500" kern="1200" dirty="0"/>
                <a:t>校園</a:t>
              </a:r>
              <a:endParaRPr lang="en-US" sz="2500" kern="1200" dirty="0"/>
            </a:p>
          </p:txBody>
        </p:sp>
      </p:grpSp>
      <p:pic>
        <p:nvPicPr>
          <p:cNvPr id="1026" name="Picture 2" descr="http://fidssl.cyc.edu.tw/uploads/tadnews/image/%E6%A0%A1%E5%9C%92%E7%B6%B2%E8%B7%AF%E5%88%86%E5%B1%A4%E6%9E%B6%E6%A7%8B%E5%9C%96.png">
            <a:extLst>
              <a:ext uri="{FF2B5EF4-FFF2-40B4-BE49-F238E27FC236}">
                <a16:creationId xmlns:a16="http://schemas.microsoft.com/office/drawing/2014/main" id="{BCE6F7D9-D870-43D8-AACF-C12C95F2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07" y="2244248"/>
            <a:ext cx="111061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手繪多邊形: 圖案 15">
            <a:extLst>
              <a:ext uri="{FF2B5EF4-FFF2-40B4-BE49-F238E27FC236}">
                <a16:creationId xmlns:a16="http://schemas.microsoft.com/office/drawing/2014/main" id="{02A35A80-7BE1-41A1-8B2B-48189D94C2D8}"/>
              </a:ext>
            </a:extLst>
          </p:cNvPr>
          <p:cNvSpPr/>
          <p:nvPr/>
        </p:nvSpPr>
        <p:spPr>
          <a:xfrm>
            <a:off x="97100" y="287147"/>
            <a:ext cx="1813677" cy="773961"/>
          </a:xfrm>
          <a:custGeom>
            <a:avLst/>
            <a:gdLst>
              <a:gd name="connsiteX0" fmla="*/ 0 w 2579871"/>
              <a:gd name="connsiteY0" fmla="*/ 0 h 773961"/>
              <a:gd name="connsiteX1" fmla="*/ 2347683 w 2579871"/>
              <a:gd name="connsiteY1" fmla="*/ 0 h 773961"/>
              <a:gd name="connsiteX2" fmla="*/ 2579871 w 2579871"/>
              <a:gd name="connsiteY2" fmla="*/ 386981 h 773961"/>
              <a:gd name="connsiteX3" fmla="*/ 2347683 w 2579871"/>
              <a:gd name="connsiteY3" fmla="*/ 773961 h 773961"/>
              <a:gd name="connsiteX4" fmla="*/ 0 w 2579871"/>
              <a:gd name="connsiteY4" fmla="*/ 773961 h 773961"/>
              <a:gd name="connsiteX5" fmla="*/ 232188 w 2579871"/>
              <a:gd name="connsiteY5" fmla="*/ 386981 h 773961"/>
              <a:gd name="connsiteX6" fmla="*/ 0 w 2579871"/>
              <a:gd name="connsiteY6" fmla="*/ 0 h 77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871" h="773961">
                <a:moveTo>
                  <a:pt x="0" y="0"/>
                </a:moveTo>
                <a:lnTo>
                  <a:pt x="2347683" y="0"/>
                </a:lnTo>
                <a:lnTo>
                  <a:pt x="2579871" y="386981"/>
                </a:lnTo>
                <a:lnTo>
                  <a:pt x="2347683" y="773961"/>
                </a:lnTo>
                <a:lnTo>
                  <a:pt x="0" y="773961"/>
                </a:lnTo>
                <a:lnTo>
                  <a:pt x="232188" y="38698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51" tIns="95563" rIns="327751" bIns="95563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500" kern="1200"/>
              <a:t>智慧</a:t>
            </a:r>
            <a:br>
              <a:rPr lang="en-US" altLang="zh-TW" sz="2500"/>
            </a:br>
            <a:r>
              <a:rPr lang="zh-TW" sz="2500" kern="1200"/>
              <a:t>網</a:t>
            </a:r>
            <a:r>
              <a:rPr lang="zh-TW" altLang="en-US" sz="2500" kern="1200"/>
              <a:t>管</a:t>
            </a:r>
            <a:endParaRPr lang="en-US" sz="2500" kern="1200"/>
          </a:p>
        </p:txBody>
      </p:sp>
      <p:sp>
        <p:nvSpPr>
          <p:cNvPr id="18" name="手繪多邊形: 圖案 17">
            <a:extLst>
              <a:ext uri="{FF2B5EF4-FFF2-40B4-BE49-F238E27FC236}">
                <a16:creationId xmlns:a16="http://schemas.microsoft.com/office/drawing/2014/main" id="{6E57F435-792D-4DA9-8D70-F2A31C3F9104}"/>
              </a:ext>
            </a:extLst>
          </p:cNvPr>
          <p:cNvSpPr/>
          <p:nvPr/>
        </p:nvSpPr>
        <p:spPr>
          <a:xfrm>
            <a:off x="109508" y="1101388"/>
            <a:ext cx="1624391" cy="1025586"/>
          </a:xfrm>
          <a:custGeom>
            <a:avLst/>
            <a:gdLst>
              <a:gd name="connsiteX0" fmla="*/ 0 w 2347682"/>
              <a:gd name="connsiteY0" fmla="*/ 0 h 2138766"/>
              <a:gd name="connsiteX1" fmla="*/ 2347682 w 2347682"/>
              <a:gd name="connsiteY1" fmla="*/ 0 h 2138766"/>
              <a:gd name="connsiteX2" fmla="*/ 2347682 w 2347682"/>
              <a:gd name="connsiteY2" fmla="*/ 2138766 h 2138766"/>
              <a:gd name="connsiteX3" fmla="*/ 0 w 2347682"/>
              <a:gd name="connsiteY3" fmla="*/ 2138766 h 2138766"/>
              <a:gd name="connsiteX4" fmla="*/ 0 w 2347682"/>
              <a:gd name="connsiteY4" fmla="*/ 0 h 213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682" h="2138766">
                <a:moveTo>
                  <a:pt x="0" y="0"/>
                </a:moveTo>
                <a:lnTo>
                  <a:pt x="2347682" y="0"/>
                </a:lnTo>
                <a:lnTo>
                  <a:pt x="2347682" y="2138766"/>
                </a:lnTo>
                <a:lnTo>
                  <a:pt x="0" y="21387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519" tIns="185519" rIns="185519" bIns="371038" numCol="1" spcCol="1270" anchor="t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kern="1200"/>
              <a:t>管理校園智慧網路設施</a:t>
            </a:r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94169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9A231C1C-7BE7-4A12-8669-29658C9A5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" y="276446"/>
            <a:ext cx="8006317" cy="6223025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0CD74461-0557-4701-BC3B-D1B939E5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754" y="442657"/>
            <a:ext cx="4183524" cy="95135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核心網路設備更新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C3CC969E-3F49-4725-8CAA-131431942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5691" y="1874519"/>
            <a:ext cx="3941587" cy="4349861"/>
          </a:xfrm>
          <a:custGeom>
            <a:avLst/>
            <a:gdLst>
              <a:gd name="connsiteX0" fmla="*/ 0 w 3941587"/>
              <a:gd name="connsiteY0" fmla="*/ 0 h 4349861"/>
              <a:gd name="connsiteX1" fmla="*/ 696347 w 3941587"/>
              <a:gd name="connsiteY1" fmla="*/ 0 h 4349861"/>
              <a:gd name="connsiteX2" fmla="*/ 1313862 w 3941587"/>
              <a:gd name="connsiteY2" fmla="*/ 0 h 4349861"/>
              <a:gd name="connsiteX3" fmla="*/ 2049625 w 3941587"/>
              <a:gd name="connsiteY3" fmla="*/ 0 h 4349861"/>
              <a:gd name="connsiteX4" fmla="*/ 2588309 w 3941587"/>
              <a:gd name="connsiteY4" fmla="*/ 0 h 4349861"/>
              <a:gd name="connsiteX5" fmla="*/ 3284656 w 3941587"/>
              <a:gd name="connsiteY5" fmla="*/ 0 h 4349861"/>
              <a:gd name="connsiteX6" fmla="*/ 3941587 w 3941587"/>
              <a:gd name="connsiteY6" fmla="*/ 0 h 4349861"/>
              <a:gd name="connsiteX7" fmla="*/ 3941587 w 3941587"/>
              <a:gd name="connsiteY7" fmla="*/ 577910 h 4349861"/>
              <a:gd name="connsiteX8" fmla="*/ 3941587 w 3941587"/>
              <a:gd name="connsiteY8" fmla="*/ 1112322 h 4349861"/>
              <a:gd name="connsiteX9" fmla="*/ 3941587 w 3941587"/>
              <a:gd name="connsiteY9" fmla="*/ 1690232 h 4349861"/>
              <a:gd name="connsiteX10" fmla="*/ 3941587 w 3941587"/>
              <a:gd name="connsiteY10" fmla="*/ 2398638 h 4349861"/>
              <a:gd name="connsiteX11" fmla="*/ 3941587 w 3941587"/>
              <a:gd name="connsiteY11" fmla="*/ 3107044 h 4349861"/>
              <a:gd name="connsiteX12" fmla="*/ 3941587 w 3941587"/>
              <a:gd name="connsiteY12" fmla="*/ 3684954 h 4349861"/>
              <a:gd name="connsiteX13" fmla="*/ 3941587 w 3941587"/>
              <a:gd name="connsiteY13" fmla="*/ 4349861 h 4349861"/>
              <a:gd name="connsiteX14" fmla="*/ 3324072 w 3941587"/>
              <a:gd name="connsiteY14" fmla="*/ 4349861 h 4349861"/>
              <a:gd name="connsiteX15" fmla="*/ 2627725 w 3941587"/>
              <a:gd name="connsiteY15" fmla="*/ 4349861 h 4349861"/>
              <a:gd name="connsiteX16" fmla="*/ 2049625 w 3941587"/>
              <a:gd name="connsiteY16" fmla="*/ 4349861 h 4349861"/>
              <a:gd name="connsiteX17" fmla="*/ 1392694 w 3941587"/>
              <a:gd name="connsiteY17" fmla="*/ 4349861 h 4349861"/>
              <a:gd name="connsiteX18" fmla="*/ 814595 w 3941587"/>
              <a:gd name="connsiteY18" fmla="*/ 4349861 h 4349861"/>
              <a:gd name="connsiteX19" fmla="*/ 0 w 3941587"/>
              <a:gd name="connsiteY19" fmla="*/ 4349861 h 4349861"/>
              <a:gd name="connsiteX20" fmla="*/ 0 w 3941587"/>
              <a:gd name="connsiteY20" fmla="*/ 3641455 h 4349861"/>
              <a:gd name="connsiteX21" fmla="*/ 0 w 3941587"/>
              <a:gd name="connsiteY21" fmla="*/ 3020046 h 4349861"/>
              <a:gd name="connsiteX22" fmla="*/ 0 w 3941587"/>
              <a:gd name="connsiteY22" fmla="*/ 2485635 h 4349861"/>
              <a:gd name="connsiteX23" fmla="*/ 0 w 3941587"/>
              <a:gd name="connsiteY23" fmla="*/ 1994722 h 4349861"/>
              <a:gd name="connsiteX24" fmla="*/ 0 w 3941587"/>
              <a:gd name="connsiteY24" fmla="*/ 1286316 h 4349861"/>
              <a:gd name="connsiteX25" fmla="*/ 0 w 3941587"/>
              <a:gd name="connsiteY25" fmla="*/ 708406 h 4349861"/>
              <a:gd name="connsiteX26" fmla="*/ 0 w 3941587"/>
              <a:gd name="connsiteY26" fmla="*/ 0 h 434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41587" h="4349861" fill="none" extrusionOk="0">
                <a:moveTo>
                  <a:pt x="0" y="0"/>
                </a:moveTo>
                <a:cubicBezTo>
                  <a:pt x="274153" y="-34362"/>
                  <a:pt x="391221" y="-643"/>
                  <a:pt x="696347" y="0"/>
                </a:cubicBezTo>
                <a:cubicBezTo>
                  <a:pt x="1001473" y="643"/>
                  <a:pt x="1056462" y="-26155"/>
                  <a:pt x="1313862" y="0"/>
                </a:cubicBezTo>
                <a:cubicBezTo>
                  <a:pt x="1571262" y="26155"/>
                  <a:pt x="1792528" y="-6669"/>
                  <a:pt x="2049625" y="0"/>
                </a:cubicBezTo>
                <a:cubicBezTo>
                  <a:pt x="2306722" y="6669"/>
                  <a:pt x="2363356" y="8973"/>
                  <a:pt x="2588309" y="0"/>
                </a:cubicBezTo>
                <a:cubicBezTo>
                  <a:pt x="2813262" y="-8973"/>
                  <a:pt x="3046340" y="-2882"/>
                  <a:pt x="3284656" y="0"/>
                </a:cubicBezTo>
                <a:cubicBezTo>
                  <a:pt x="3522972" y="2882"/>
                  <a:pt x="3795148" y="15770"/>
                  <a:pt x="3941587" y="0"/>
                </a:cubicBezTo>
                <a:cubicBezTo>
                  <a:pt x="3938908" y="167412"/>
                  <a:pt x="3950055" y="390871"/>
                  <a:pt x="3941587" y="577910"/>
                </a:cubicBezTo>
                <a:cubicBezTo>
                  <a:pt x="3933120" y="764949"/>
                  <a:pt x="3953820" y="977380"/>
                  <a:pt x="3941587" y="1112322"/>
                </a:cubicBezTo>
                <a:cubicBezTo>
                  <a:pt x="3929354" y="1247264"/>
                  <a:pt x="3920723" y="1491670"/>
                  <a:pt x="3941587" y="1690232"/>
                </a:cubicBezTo>
                <a:cubicBezTo>
                  <a:pt x="3962452" y="1888794"/>
                  <a:pt x="3906876" y="2182593"/>
                  <a:pt x="3941587" y="2398638"/>
                </a:cubicBezTo>
                <a:cubicBezTo>
                  <a:pt x="3976298" y="2614683"/>
                  <a:pt x="3906337" y="2959900"/>
                  <a:pt x="3941587" y="3107044"/>
                </a:cubicBezTo>
                <a:cubicBezTo>
                  <a:pt x="3976837" y="3254188"/>
                  <a:pt x="3921892" y="3411574"/>
                  <a:pt x="3941587" y="3684954"/>
                </a:cubicBezTo>
                <a:cubicBezTo>
                  <a:pt x="3961283" y="3958334"/>
                  <a:pt x="3932635" y="4050775"/>
                  <a:pt x="3941587" y="4349861"/>
                </a:cubicBezTo>
                <a:cubicBezTo>
                  <a:pt x="3653798" y="4319607"/>
                  <a:pt x="3583352" y="4378678"/>
                  <a:pt x="3324072" y="4349861"/>
                </a:cubicBezTo>
                <a:cubicBezTo>
                  <a:pt x="3064792" y="4321044"/>
                  <a:pt x="2779554" y="4362242"/>
                  <a:pt x="2627725" y="4349861"/>
                </a:cubicBezTo>
                <a:cubicBezTo>
                  <a:pt x="2475896" y="4337480"/>
                  <a:pt x="2304443" y="4361159"/>
                  <a:pt x="2049625" y="4349861"/>
                </a:cubicBezTo>
                <a:cubicBezTo>
                  <a:pt x="1794807" y="4338563"/>
                  <a:pt x="1689662" y="4355633"/>
                  <a:pt x="1392694" y="4349861"/>
                </a:cubicBezTo>
                <a:cubicBezTo>
                  <a:pt x="1095726" y="4344089"/>
                  <a:pt x="973307" y="4357503"/>
                  <a:pt x="814595" y="4349861"/>
                </a:cubicBezTo>
                <a:cubicBezTo>
                  <a:pt x="655883" y="4342219"/>
                  <a:pt x="357781" y="4352463"/>
                  <a:pt x="0" y="4349861"/>
                </a:cubicBezTo>
                <a:cubicBezTo>
                  <a:pt x="13306" y="4167268"/>
                  <a:pt x="21619" y="3833433"/>
                  <a:pt x="0" y="3641455"/>
                </a:cubicBezTo>
                <a:cubicBezTo>
                  <a:pt x="-21619" y="3449477"/>
                  <a:pt x="-20485" y="3269020"/>
                  <a:pt x="0" y="3020046"/>
                </a:cubicBezTo>
                <a:cubicBezTo>
                  <a:pt x="20485" y="2771072"/>
                  <a:pt x="607" y="2657500"/>
                  <a:pt x="0" y="2485635"/>
                </a:cubicBezTo>
                <a:cubicBezTo>
                  <a:pt x="-607" y="2313770"/>
                  <a:pt x="19179" y="2096593"/>
                  <a:pt x="0" y="1994722"/>
                </a:cubicBezTo>
                <a:cubicBezTo>
                  <a:pt x="-19179" y="1892851"/>
                  <a:pt x="6855" y="1487532"/>
                  <a:pt x="0" y="1286316"/>
                </a:cubicBezTo>
                <a:cubicBezTo>
                  <a:pt x="-6855" y="1085100"/>
                  <a:pt x="9988" y="907834"/>
                  <a:pt x="0" y="708406"/>
                </a:cubicBezTo>
                <a:cubicBezTo>
                  <a:pt x="-9988" y="508978"/>
                  <a:pt x="6923" y="273224"/>
                  <a:pt x="0" y="0"/>
                </a:cubicBezTo>
                <a:close/>
              </a:path>
              <a:path w="3941587" h="4349861" stroke="0" extrusionOk="0">
                <a:moveTo>
                  <a:pt x="0" y="0"/>
                </a:moveTo>
                <a:cubicBezTo>
                  <a:pt x="154833" y="-15840"/>
                  <a:pt x="367522" y="9867"/>
                  <a:pt x="578099" y="0"/>
                </a:cubicBezTo>
                <a:cubicBezTo>
                  <a:pt x="788676" y="-9867"/>
                  <a:pt x="1152338" y="6024"/>
                  <a:pt x="1313862" y="0"/>
                </a:cubicBezTo>
                <a:cubicBezTo>
                  <a:pt x="1475386" y="-6024"/>
                  <a:pt x="1737383" y="-7870"/>
                  <a:pt x="1970794" y="0"/>
                </a:cubicBezTo>
                <a:cubicBezTo>
                  <a:pt x="2204205" y="7870"/>
                  <a:pt x="2333669" y="12236"/>
                  <a:pt x="2588309" y="0"/>
                </a:cubicBezTo>
                <a:cubicBezTo>
                  <a:pt x="2842950" y="-12236"/>
                  <a:pt x="3123555" y="32680"/>
                  <a:pt x="3324072" y="0"/>
                </a:cubicBezTo>
                <a:cubicBezTo>
                  <a:pt x="3524589" y="-32680"/>
                  <a:pt x="3731391" y="-10087"/>
                  <a:pt x="3941587" y="0"/>
                </a:cubicBezTo>
                <a:cubicBezTo>
                  <a:pt x="3959711" y="209653"/>
                  <a:pt x="3940249" y="382361"/>
                  <a:pt x="3941587" y="534411"/>
                </a:cubicBezTo>
                <a:cubicBezTo>
                  <a:pt x="3942925" y="686461"/>
                  <a:pt x="3933203" y="1004481"/>
                  <a:pt x="3941587" y="1155820"/>
                </a:cubicBezTo>
                <a:cubicBezTo>
                  <a:pt x="3949971" y="1307159"/>
                  <a:pt x="3959163" y="1456183"/>
                  <a:pt x="3941587" y="1646733"/>
                </a:cubicBezTo>
                <a:cubicBezTo>
                  <a:pt x="3924011" y="1837283"/>
                  <a:pt x="3974298" y="1982382"/>
                  <a:pt x="3941587" y="2311640"/>
                </a:cubicBezTo>
                <a:cubicBezTo>
                  <a:pt x="3908876" y="2640898"/>
                  <a:pt x="3924546" y="2687791"/>
                  <a:pt x="3941587" y="2933049"/>
                </a:cubicBezTo>
                <a:cubicBezTo>
                  <a:pt x="3958628" y="3178307"/>
                  <a:pt x="3971812" y="3287454"/>
                  <a:pt x="3941587" y="3554458"/>
                </a:cubicBezTo>
                <a:cubicBezTo>
                  <a:pt x="3911362" y="3821462"/>
                  <a:pt x="3978632" y="4039939"/>
                  <a:pt x="3941587" y="4349861"/>
                </a:cubicBezTo>
                <a:cubicBezTo>
                  <a:pt x="3653409" y="4368004"/>
                  <a:pt x="3477751" y="4354724"/>
                  <a:pt x="3245240" y="4349861"/>
                </a:cubicBezTo>
                <a:cubicBezTo>
                  <a:pt x="3012729" y="4344998"/>
                  <a:pt x="2766899" y="4372547"/>
                  <a:pt x="2627725" y="4349861"/>
                </a:cubicBezTo>
                <a:cubicBezTo>
                  <a:pt x="2488551" y="4327175"/>
                  <a:pt x="2078486" y="4333447"/>
                  <a:pt x="1891962" y="4349861"/>
                </a:cubicBezTo>
                <a:cubicBezTo>
                  <a:pt x="1705438" y="4366275"/>
                  <a:pt x="1480419" y="4347559"/>
                  <a:pt x="1156199" y="4349861"/>
                </a:cubicBezTo>
                <a:cubicBezTo>
                  <a:pt x="831979" y="4352163"/>
                  <a:pt x="821499" y="4369565"/>
                  <a:pt x="617515" y="4349861"/>
                </a:cubicBezTo>
                <a:cubicBezTo>
                  <a:pt x="413531" y="4330157"/>
                  <a:pt x="135392" y="4330228"/>
                  <a:pt x="0" y="4349861"/>
                </a:cubicBezTo>
                <a:cubicBezTo>
                  <a:pt x="-8061" y="4122753"/>
                  <a:pt x="-3658" y="3930481"/>
                  <a:pt x="0" y="3815450"/>
                </a:cubicBezTo>
                <a:cubicBezTo>
                  <a:pt x="3658" y="3700419"/>
                  <a:pt x="-7602" y="3460826"/>
                  <a:pt x="0" y="3150542"/>
                </a:cubicBezTo>
                <a:cubicBezTo>
                  <a:pt x="7602" y="2840258"/>
                  <a:pt x="-3910" y="2722296"/>
                  <a:pt x="0" y="2572632"/>
                </a:cubicBezTo>
                <a:cubicBezTo>
                  <a:pt x="3910" y="2422968"/>
                  <a:pt x="34343" y="2098638"/>
                  <a:pt x="0" y="1864226"/>
                </a:cubicBezTo>
                <a:cubicBezTo>
                  <a:pt x="-34343" y="1629814"/>
                  <a:pt x="1802" y="1530058"/>
                  <a:pt x="0" y="1329815"/>
                </a:cubicBezTo>
                <a:cubicBezTo>
                  <a:pt x="-1802" y="1129572"/>
                  <a:pt x="-10053" y="765535"/>
                  <a:pt x="0" y="621409"/>
                </a:cubicBezTo>
                <a:cubicBezTo>
                  <a:pt x="10053" y="477283"/>
                  <a:pt x="18474" y="25539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64632392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zh-TW" altLang="en-US" sz="2400" b="1" dirty="0"/>
              <a:t>路由交換器更換為具</a:t>
            </a:r>
            <a:r>
              <a:rPr lang="en-US" altLang="zh-TW" sz="2400" b="1" dirty="0"/>
              <a:t>10G</a:t>
            </a:r>
            <a:r>
              <a:rPr lang="zh-TW" altLang="en-US" sz="2400" b="1" dirty="0"/>
              <a:t>光介面之</a:t>
            </a:r>
            <a:r>
              <a:rPr lang="en-US" altLang="zh-TW" sz="2400" b="1" dirty="0" err="1"/>
              <a:t>Dlink</a:t>
            </a:r>
            <a:r>
              <a:rPr lang="en-US" altLang="zh-TW" sz="2400" b="1" dirty="0"/>
              <a:t> DGS-3130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zh-TW" altLang="en-US" sz="2400" b="1" dirty="0"/>
              <a:t>存取閘道器更換為</a:t>
            </a:r>
            <a:r>
              <a:rPr lang="en-US" altLang="zh-TW" sz="2400" b="1" dirty="0"/>
              <a:t>1Gbps</a:t>
            </a:r>
            <a:r>
              <a:rPr lang="zh-TW" altLang="en-US" sz="2400" b="1" dirty="0"/>
              <a:t>效能之</a:t>
            </a:r>
            <a:r>
              <a:rPr lang="en-US" altLang="zh-TW" sz="2400" b="1" dirty="0" err="1"/>
              <a:t>Microtik</a:t>
            </a:r>
            <a:r>
              <a:rPr lang="en-US" altLang="zh-TW" sz="2400" b="1" dirty="0"/>
              <a:t> RB450Gx4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zh-TW" altLang="en-US" sz="2400" b="1" dirty="0"/>
              <a:t>每校至少安裝一台具</a:t>
            </a:r>
            <a:r>
              <a:rPr lang="en-US" altLang="zh-TW" sz="2400" b="1" dirty="0"/>
              <a:t>10G</a:t>
            </a:r>
            <a:r>
              <a:rPr lang="zh-TW" altLang="en-US" sz="2400" b="1" dirty="0"/>
              <a:t>光介面之網路交換器</a:t>
            </a:r>
            <a:r>
              <a:rPr lang="en-US" altLang="zh-TW" sz="2400" b="1" dirty="0" err="1"/>
              <a:t>Dlink</a:t>
            </a:r>
            <a:r>
              <a:rPr lang="en-US" altLang="zh-TW" sz="2400" b="1" dirty="0"/>
              <a:t> DGS-1510-28x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zh-TW" altLang="en-US" sz="2400" b="1" dirty="0"/>
              <a:t>已有校內光纖之學校至少提升一路至</a:t>
            </a:r>
            <a:r>
              <a:rPr lang="en-US" altLang="zh-TW" sz="2400" b="1" dirty="0"/>
              <a:t>10G</a:t>
            </a:r>
            <a:r>
              <a:rPr lang="zh-TW" altLang="en-US" sz="2400" b="1" dirty="0"/>
              <a:t>主幹</a:t>
            </a:r>
            <a:endParaRPr lang="en-US" altLang="zh-TW" sz="2400" b="1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zh-TW" altLang="en-US" sz="2400" b="1" dirty="0"/>
              <a:t>視需要增設壁掛機櫃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5B36864E-5D08-4B67-8F85-6717512C9AD3}"/>
              </a:ext>
            </a:extLst>
          </p:cNvPr>
          <p:cNvCxnSpPr>
            <a:cxnSpLocks/>
          </p:cNvCxnSpPr>
          <p:nvPr/>
        </p:nvCxnSpPr>
        <p:spPr>
          <a:xfrm flipH="1" flipV="1">
            <a:off x="7289800" y="1394014"/>
            <a:ext cx="927608" cy="7040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5FAA437A-B337-4AAF-9E63-C1A33EA84304}"/>
              </a:ext>
            </a:extLst>
          </p:cNvPr>
          <p:cNvCxnSpPr>
            <a:cxnSpLocks/>
          </p:cNvCxnSpPr>
          <p:nvPr/>
        </p:nvCxnSpPr>
        <p:spPr>
          <a:xfrm flipH="1" flipV="1">
            <a:off x="7330178" y="2288404"/>
            <a:ext cx="887230" cy="57009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6AF35C6C-C407-460D-A9DA-3A0D6027B8A7}"/>
              </a:ext>
            </a:extLst>
          </p:cNvPr>
          <p:cNvCxnSpPr>
            <a:cxnSpLocks/>
          </p:cNvCxnSpPr>
          <p:nvPr/>
        </p:nvCxnSpPr>
        <p:spPr>
          <a:xfrm flipH="1">
            <a:off x="7378187" y="3624049"/>
            <a:ext cx="839221" cy="425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3057AB14-19EA-4E45-81B3-C72264F936EC}"/>
              </a:ext>
            </a:extLst>
          </p:cNvPr>
          <p:cNvCxnSpPr>
            <a:cxnSpLocks/>
          </p:cNvCxnSpPr>
          <p:nvPr/>
        </p:nvCxnSpPr>
        <p:spPr>
          <a:xfrm flipH="1">
            <a:off x="6286500" y="4748951"/>
            <a:ext cx="1945384" cy="10545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00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48849-C19A-4F4E-AAE7-7BF4D855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zh-TW" altLang="en-US" dirty="0"/>
              <a:t>校園智慧網路建置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8C8741-588B-4F76-BF69-E88CB64E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42" y="2194560"/>
            <a:ext cx="11227443" cy="42976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第一期：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太保國小、南新國小、朴子國小、大同國小、祥和國小水上國小、和睦國小、新港國小、文昌國小、民雄國小東榮國小、興中國小、秀林國小、福樂國小、大林國小平林國小、竹崎國小、嘉新國中、朴子國中、東石國中義竹國中、水上國中、忠和國中、中埔國中、新港國中民雄國中、大吉國中、大林國中、竹崎高中、永慶高中</a:t>
            </a:r>
          </a:p>
        </p:txBody>
      </p:sp>
    </p:spTree>
    <p:extLst>
      <p:ext uri="{BB962C8B-B14F-4D97-AF65-F5344CB8AC3E}">
        <p14:creationId xmlns:p14="http://schemas.microsoft.com/office/powerpoint/2010/main" val="394301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帶狀邊緣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3D36F6B90B90E747B02A636E81780F9F" ma:contentTypeVersion="9" ma:contentTypeDescription="建立新的文件。" ma:contentTypeScope="" ma:versionID="a7f4d2a72b30dec62da604622fa0bdc6">
  <xsd:schema xmlns:xsd="http://www.w3.org/2001/XMLSchema" xmlns:xs="http://www.w3.org/2001/XMLSchema" xmlns:p="http://schemas.microsoft.com/office/2006/metadata/properties" xmlns:ns2="84a71a77-322c-446c-8ed0-2a6168d811c9" targetNamespace="http://schemas.microsoft.com/office/2006/metadata/properties" ma:root="true" ma:fieldsID="4ae8230f0f7c32b06dd5cf8ec28beb3c" ns2:_="">
    <xsd:import namespace="84a71a77-322c-446c-8ed0-2a6168d81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71a77-322c-446c-8ed0-2a6168d81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D1143C-DC03-4A96-93DE-F85DA91E1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320BBD-9D9E-4FCE-BEF3-336A867C4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71a77-322c-446c-8ed0-2a6168d81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AFF8FC-D4B8-4461-AB0C-00D935DB682B}">
  <ds:schemaRefs>
    <ds:schemaRef ds:uri="http://schemas.microsoft.com/office/2006/documentManagement/types"/>
    <ds:schemaRef ds:uri="http://purl.org/dc/elements/1.1/"/>
    <ds:schemaRef ds:uri="84a71a77-322c-446c-8ed0-2a6168d811c9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寬螢幕</PresentationFormat>
  <Paragraphs>88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標楷體</vt:lpstr>
      <vt:lpstr>Arial</vt:lpstr>
      <vt:lpstr>Calibri</vt:lpstr>
      <vt:lpstr>Wingdings</vt:lpstr>
      <vt:lpstr>Office 佈景主題</vt:lpstr>
      <vt:lpstr>109學年度第一學期 期初資訊網管工作研討會 工作報告</vt:lpstr>
      <vt:lpstr>嘉義縣教育網路中心工作重點</vt:lpstr>
      <vt:lpstr>工作報告</vt:lpstr>
      <vt:lpstr>資通安全</vt:lpstr>
      <vt:lpstr>資通安全</vt:lpstr>
      <vt:lpstr>前瞻計畫</vt:lpstr>
      <vt:lpstr>PowerPoint 簡報</vt:lpstr>
      <vt:lpstr>核心網路設備更新</vt:lpstr>
      <vt:lpstr>校園智慧網路建置</vt:lpstr>
      <vt:lpstr>資訊資源集中與單一簽入服務</vt:lpstr>
      <vt:lpstr>iPhone登入eduroam</vt:lpstr>
      <vt:lpstr>Android登入 eduroam</vt:lpstr>
      <vt:lpstr>網路教學應用推動</vt:lpstr>
      <vt:lpstr>創新教育 數位翻轉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109學年度第一學期 期初資訊網管工作研討會 工作報告</dc:title>
  <dc:creator>Justin Wang</dc:creator>
  <cp:lastModifiedBy>Justin Wang</cp:lastModifiedBy>
  <cp:revision>1</cp:revision>
  <dcterms:created xsi:type="dcterms:W3CDTF">2020-09-23T11:56:57Z</dcterms:created>
  <dcterms:modified xsi:type="dcterms:W3CDTF">2020-09-23T11:57:45Z</dcterms:modified>
</cp:coreProperties>
</file>